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40" r:id="rId11"/>
    <p:sldId id="2438" r:id="rId12"/>
    <p:sldId id="2441" r:id="rId13"/>
    <p:sldId id="2442" r:id="rId14"/>
    <p:sldId id="24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6370"/>
    <a:srgbClr val="E6E6E6"/>
    <a:srgbClr val="2F3342"/>
    <a:srgbClr val="5A4368"/>
    <a:srgbClr val="B96975"/>
    <a:srgbClr val="E6A47B"/>
    <a:srgbClr val="898989"/>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p:cViewPr>
        <p:scale>
          <a:sx n="68" d="100"/>
          <a:sy n="68" d="100"/>
        </p:scale>
        <p:origin x="616" y="4"/>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9/19/2018</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0:57.801"/>
    </inkml:context>
    <inkml:brush xml:id="br0">
      <inkml:brushProperty name="width" value="0.35" units="cm"/>
      <inkml:brushProperty name="height" value="0.35" units="cm"/>
      <inkml:brushProperty name="color" value="#FFFFFF"/>
      <inkml:brushProperty name="ignorePressure" value="1"/>
    </inkml:brush>
  </inkml:definitions>
  <inkml:trace contextRef="#ctx0" brushRef="#br0">551 237,'0'0,"0"0,0 0,0 0,0 0,0 0,0 0,0 0,0 0,0 0,0 0,0 0,0 0,0 0,0 0,0 0,0 0,0 0,0 0,0 0,0 4,0 2,4-1,1-1,4 3,0 0,3 3,0 0,-3-2,1 1,3 0,3 2,4 0,1 1,6-1,6 1,5-1,5 2,2-2,7 2,5 2,5-2,1-2,1 1,2-2,1 1,-2-1,0-2,-4 1,0 0,-2 2,1 3,-6-1,0 1,-5-1,0-3,1-4,0 2,-6-1,-1-1,0-2,0-2,1-1,-2 0,-2-1,2-1,-3 1,-1 0,-1-1,0 1,-3 0,-2 0,1 0,-1 0,-2 0,-2 0,-2 0,-1 0,3 0,1 0,-1 0,-1 0,-1 0,-1 0,0 0,-2 0,-3 0,-2 0,0 0,-3 0,-3 0,-1 0,-2 0,2 0,-1 0,1 0,3 0,4 0,2-4,2-1,5 0,2-3,0-1,-1 3,-5 0,2-1,-4 0,-2-3,1 1,0 1,2 2,0-1,0 0,2 1,-1 2,1-3,-1 0,1 2,4 1,1-3,3 0,1 1,-1 2,1-3,0 1,-2-4,-3 0,-1-1,2 0,0 2,-4 3,-3 2,-5 2,-6 2,-4 0,-3 0,-3 1,-2-1,0 0,0 1,0-1,1 0,-1 0,1 0,0 0,0 0,0 0,0 0,0 0</inkml:trace>
  <inkml:trace contextRef="#ctx0" brushRef="#br0" timeOffset="1533.125">4173 167,'0'0,"0"0,0 0,0 4,4 1,1 4,4 1,0 2,-1 3,2 3,3-1,0 0,-3-3,-3-3,-2-5,-3-2,-1 2,-1 0,0-2,-1 0,1-2,-1-1,1-1,0 1,-8-2,-7 1,-5-4,-10-2,-9-3,-9 0,-13-3,-8 0,0-1,-1-2,4 1,1-2,4 3,0 0,-2 1,-5-1,-4-2,-6 1,-5 0,-5 1,-3 3,6 0,5 1,5 2,2 3,2 1,1 2,1-3,-5-1,-1 0,0 1,1 2,1 0,1-3,4 0,-1-4,-2 0,3 1,2 2,0 2,-1 2,2 1,6 1,-1 1,7-1,4 0,3 1,1-1,-1 0,5 0,1 0,-1 0,2 0,5 0,-1 0,2 0,7 0,3 0,6 0,2 0,3 0,4 0,-1 0,-2 0,-1 0,-1 0,2 0,2 0,-2 0,2 0,3 0,1 0,-2 0,-4 4,-3 5,-5 2,-6 2,1-1,5-2</inkml:trace>
  <inkml:trace contextRef="#ctx0" brushRef="#br0" timeOffset="5000.569">339 590,'0'0,"0"0,0 0,0 0,0 0,0 0,0 0,0 0,4 0,9-4,11-5,13-2,12-2,10 1,11-2,9 2,8-1,8 1,9-1,2-2,4 1,-2 3,1 4,3 7,-3 7,1 2,5 4,0 0,-1 2,-3-2,0 0,0-1,-2-3,-4 1,-7-1,-9-2,-12-3,-10-1,-13-2,-12 0,-4-2,-10 1,-4 0,-8-1,-5 1,-6 0,-2 0,-3-1,-1 1,0 0,-4 0,-10-3,-9-3,-18-3,-16 0,-16-3,-10 1,-3-2,-4 1,3 3,0-1,3 1,4-2,3 1,0 2,1-1,1 0,2 3,1 1,1 2,1 2,5 0,1 1,4 1,0-1,-1 0,1 1,8-1,0 0,2 0,1 0,5 0,7 0,9 0,6 0,2 0,6 0,0 0,4 0,3 0,3 0,2 0,3 0,0 0,0 0,1 0,-1 0,1 0,-1 0,0 0,1 0,3-4,13-1,16-4,18-5,17-3,12 1,9-1,9 2,4 0,1 3,-1 3,-3 3,-1 3,-6 1,-2 2,-5 0,0 1,1 0,1-1,-1 0,-3 1,-1-1,-5 0,-9 0,-7 0,-6 0,-9 0,-7 0,-8 0,-8 0,-4 0,-1 0,-4 0,-5 0,-3 0,-3 0,2 0,1 0,-2 0,-1 0,-1 0,0 0,-2 0,0 0,0 0,0 0,0 0,0 0,-1 0,1 0,0 0,0 0,0 0,0 0,0 0,-4 0,-13 4,-12 1,-17 4,-17 1,-13-2,-10-3,-6-1,-4-1,3-2,0-1,2 0,-2-1,5 1,0-1,4 1,-1 0,-1 0,-2 0,2 0,3 0,4 0,4 0,6 0,3 0,5 0,0 0,3 0,4 4,-6 1,0 0,-2 3,1 5,4-1,7 2,4-1,6-4,5-2,6-3,7-2,7-1,6-1,5-1,3 0,2 1,0-1,1 1,-1 0,0 0,0 0,-1 0,0 0,0 0,0 0,0 0,0 0,0 0,0 0,0 0,4 4,9 1,7 4,12 5,12-1,11 2,12-2,10-3,9-3,1 1,2 0,2-3,1-1,2-1,0 2,-4 0,-1 0,1-1,0-1,1-2,2 0,-4-1,-5 4,0 1,-3 0,-3-1,-3-1,-2-2,-1 0,-6 0,-5-1,-1-1,-4 1,-2 0,-3-4,-2-2,-5 1,-2 1,-5 1,-4 1,-4 1,-2 1,-3 0,-1 0,-4 0,-1 1,-5-1,1 0,-3 0,-3 0,1 0,-1 0,2 0,0 0,2 0,-2 0,2 0,4 0,1 0,0 0,-1 0,-1 0,-1 0,-2 0,1 0,-2 0,1 0,-1 0,1 0,-1 0,-3 0,-2 0,-3 0,-1 0,-1 0,-2 0,1 0,-1 0,1 0,0 0,-1 0,5 0,1 0,0 0,0 0,1 0,2 0,-2 0,-2 0,-1 0,-1 0,-2 0,5 0,0 0,0 0,-2 0,4 0,0 0,-1 0,-2 0,-1 0,-1 0,-2 0,1 0,-2 0,1 0,0 0,0 0,-1 0,1 0,0 0,0 0,0 0,0 0,0 0</inkml:trace>
  <inkml:trace contextRef="#ctx0" brushRef="#br0" timeOffset="5922.719">4361 637,'0'0,"0"0,0 0,0 0,0 0,0 0,0 0,0 0,0 0,0 0,0 0,0 0,0 0,0 0,0 0,0 0,0 0,0 0,-4 0,-2 0,-3 0,-8 0,-10 0,-7 0,-11 0,-5-4,-11-1,-10 0,-6-3,-5-1,-5 3,-3-4,-3-2,-2 0,0-2,0 1,-4 0,-1 1,0-1,2 2,0 2,6 3,3-1,3 0,2 2,2 1,7 1,9 2,7 5,6 1,4 0,-6 4,7-1,11-1</inkml:trace>
  <inkml:trace contextRef="#ctx0" brushRef="#br0" timeOffset="6552.953">4525 425,'0'0,"0"0,0 0,0 0,0 0,0 0,0 0,0 0,-4 0,-5 0,-9 0,-10 0,-12 0,-11 0,-13 4,-15 6,-15 0,-11 3,-12 4,-6-2,-5 1,-6 5,-4 0,-2 0,2 0,5-3,9-1,10 1,8 2,10-4,13-3,13-5,15-3,12-3,13-2,12 0</inkml:trace>
  <inkml:trace contextRef="#ctx0" brushRef="#br0" timeOffset="7097.611">4078 496,'0'0,"0"0,0 0,0 0,0 0,0 0,-8 0,-14-4,-28-9,-34-11,-29-9,-21-7,-19-4,-7 0,-1 5,7 8,10 14,9 10,12 9,15 10,13 5,15 1,14-3,13-4,16-4,15-3,10-2,8-2,4-1,2 1</inkml:trace>
  <inkml:trace contextRef="#ctx0" brushRef="#br0" timeOffset="7581.769">4078 637,'0'0,"0"0,0 0,0 0,-4 0,-9 0,-19 0,-19 0,-22 0,-18 0,-13 0,-6 0,-3 0,1 0,4 0,3 0,9 0,8 0,15 0,9 0,6 0,5 0,8 0,4 0,-4 0,6 0,10 0</inkml:trace>
  <inkml:trace contextRef="#ctx0" brushRef="#br0" timeOffset="8283.189">3538 520,'0'0,"0"0,0 0,-4 0,-10-4,-13-2,-16-3,-15 0,-22-7,-18-1,-12-1,-11 3,-5-1,-6 2,1 1,6 1,4 4,3 2,1 3,1 1,4 6,5 2,1-1,-2 0,-2-1,-3 2,2 0,0 0,-1-2,3 3,-1 0,6-2,6 4,7 3,3 0,8-2,7-3,6-3,12-1,10-2,10-1,10 0,10-1,7 1,5-1,3 1,1 0</inkml:trace>
  <inkml:trace contextRef="#ctx0" brushRef="#br0" timeOffset="8836.558">1703 496,'0'0,"0"0,4 0,1 0,4 0,5 0,-1 0,-2 0,-3 0,-3 0,-2 0,-2 0,-1 0,0 0,-1 0,-3 4,-6 1,-9 4,-17 1,-14 2,-15 3,-13-1,-8 2,-6-3,-4 1,-1-2,4 1,6 2,1-1,0 0,2-1,0 1,6-3,8-2,12-3,12-3,14-2,8 0,8-1,7-1,5 0,3 1,6-4,10-2,3 1,-3 1</inkml:trace>
  <inkml:trace contextRef="#ctx0" brushRef="#br0" timeOffset="9362.057">2409 496,'0'0,"0"0,0 0,0 0,0 0,0 0,-4 0,-6 4,-12 5,-15 2,-13 2,-10 3,-7-1,-8 1,-7 2,-10-3,-5 1,-2-3,-5-3,0-4,-2 2,-4-1,-2-2,1-1,4-2,3 3,13 1,9 3,10 0,10-1,11-3,11-1,7-2,11-1,7-1,8 0,4-1,7-3,3-2,-1 1</inkml:trace>
  <inkml:trace contextRef="#ctx0" brushRef="#br0" timeOffset="9852.127">1821 449,'0'0,"0"0,-4 0,-6 0,-12 0,-19 0,-19 0,-22 0,-22 0,-21 4,-10 1,-1 4,2 1,5 2,7-1,12 2,14-2,15-2,17-2,15-4,13-5,11-3,11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1:26.22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340 449,'0'0,"0"0,0 0,0 0,0 0,0 0,0 0,0 0,0 0,4 4,6 2,8 3,10 4,12 1,11 1,13 2,11-2,10-3,5-4,8-3,4-2,-1 1,0 2,-2-2,-2-1,-5 0,-6-2,-3-1,-6 1,-5-1,-2-1,-6 1,-1 0,1 0,-3 0,0 0,-2 0,-3 0,-3 0,1 0,-4 0,1 0,-4 0,-2 0,-1 0,-3 0,-6 0,1 0,-3 0,-3 0,-6 0,-4 0,3 0,-2 0,-1 0,0 0,5 0,2 0,1 0,-1-4,-1-2,-1 1,0 1,-1 1,3 1,2 1,0 1,-2 0,-1 0,0 0,-6 1,-2-1,-3 0,-1 0,-3 0,1 0,3 0,2 0,-2 0,1 0,-2 0,4 0,0 0,-1 0,-1 0,-1 0,-2 0,0 0,-2 0,1 0,3 0,-1 0,0 0,-1 0,-4 0,-2 0,-4 0,-1 0,-1 0,-2 0,1 0,-1 0,0 0,1 0,0 0</inkml:trace>
  <inkml:trace contextRef="#ctx0" brushRef="#br0" timeOffset="5042.93">4409 261,'0'0,"0"0,0 0,0 4,0 2,0-1,0-1,0-1,0-1,0-2,0 1,0-1,0 0,0-1,0 1,-4 0,-1 0,-4 4,-1 1,-2 4,1 5,-2-1,-2-2,-4 1,-1-2,-6 2,-7-1,-5 1,-8 3,-13-2,-8-2,-5-3,-5 0,-7 0,-4-2,-4-2,-2-2,-4-1,-7 0,-5-5,-3-2,-3-4,-2-3,3-1,6-1,5 2,0-2,2-1,2-2,2-3,2 3,1 1,5 2,2 1,-5 2,2 3,1-1,3 2,8 2,2 1,6 3,8 1,5 0,5 2,8-1,3 0,2 1,2 3,0 2,-1-1,2-1,-9 3,-4 0,-3 3,5 0,10-2,8-3,4-1,8-2,6-1,5-1,4 0,2-1,2 1,1-1,-1 1,0 0,0 0,-1 0,1 0,-1 0,4 0,5 4,9 1,10 8,12 6,11 3,9 3,10 0,5 0,6-4,6-1,3-5,3 0,1 0,1 3,-4-2,-1 0,-4-3,-1 1,-7-2,-4 0,1 3,0-1,-2-4,4-2,1-4,2-2,0-1,-1-1,-3-1,-2 1,-5-1,-3-3,-4-2,-6 1,1 1,2 1,0 1,1 1,-2 1,-2 0,-3 0,-2 0,-2-4,-6-1,-1 0,-5 1,-4 1,-3 1,-4 2,-2-1,0 1,-2 0,5 0,-3 1,-1-1,-1 0,-4 0,-1 0,0 0,-2 0,-4 0,-4 0,-2 0,-4 0,0 0,-2 0,1 0,-1 0,0 0,1 0,-1 0,1 0,0 0,0 0,0 0,0 0,0 0,0 0,-8 0,-6 0,-10-4,-8-1,-10-4,-11-1,-8 2,-10 2,-8 3,-7 0,-6 2,-6 1,2 0,-4 1,0-1,-4-3,-3-2,-4 0,1-3,3-1,4-1,3-1,3 3,6 2,2 2,1 2,2 1,1 1,3 1,-2-1,3 1,6-1,9 0,6 0,11 1,9-1,7 0,6 0,6 0,8 0,6 0,4 0,2 0,2 0,1 0,-1 0,0 0,0 0,0 0,-1 0,0 0,0 0,0 0,0 0,0 0,0 0,4 0,9 0,11 0,13 0,12 0,14 0,16 0,15-4,11-2,8 1,9 1,7-3,6 0,4 5,2 3,2 1,-4 4,-6 2,-9 3,-10-1,-8 3,-6 2,-5 0,-5 0,-11-2,-7-3,-11-3,-8-4,-10-1,-7-1,-6-2,-9 1,-3-1,-5 0,-4 1,-5 0,-2 0,-2-1,0 1,-1 0,0 1,0-1,1 0,-1 0,1 0,0 0,0 0,0 0,4 0,5 0,2 0,2 0,3 0,7 0,4 0,1 0,-1 0,-4 0,-2 0,-1 0,-4 0,0 0,-4 0,-3 0,-3 0,-3 0,-2 0,-1 0,0 0,-1 0,1 0,-1-4,1-6,-1-4,1-5,-4-6,-1-7,-4-3,-5-7,-3-4,1 2,-1-1,-2 5,3 4,0 1,-1 6,2 4,-1 2,-1 5,-5 2,-4 3,-1 1,-4 1,-5 3,-8 3,-8 2,-12 2,-7 5,-7 2,-3-1,-3 4,0 0,-1-2,-2 2,-7 0,2-2,-5-2,7-2,2-2,5 0,-4-1,1 0,-1-1,2 1,0 0,-2-1,2 1,-4 0,-4 0,-5 0,1 4,2 1,-3 1,-2 2,-2 4,3 0,-2 2,5-1,3-3,5 0,5 0,5 1,8 3,8-1,10-3,10-2,12-4,12-1,8-2,6-2,4 1,5-1,7 1,13-1,22-3,35-5,36-2,33 2,36-2,21 1,12 2,8 3,2 1,1 3,-2 0,-13 1,-10 1,-17 3,-16 2,-26 3,-22 5,-19-1,-21 2,-16-1,-17 0,-12-2,-5 1,-9-1,-5-4,-5-2,-3-3,-2-1,-4-2,-2 0,-3-1,-2 1,0-1,0 1,-1 0,0-1,1 1,0 0,-1 0,1 0,0 0,0 0,0 0,4 0,2 0,-1 0,-1 0,-1 0,-1 0,-1 0,-1 0,0 0,0 0,0 0,-1 0,1 0,-4 0,-5 0,-18 0,-23-4,-20-1,-18 0,-13 1,-11 1,-9-3,-5 0,4 0,2 2,6 2,1-4,5 0,1 1,6 1,1-3,4 0,4 1,1 2,4 1,0 2,8 0,9 1,4 4,6 2,4-1,9-1,8 0,6-3,9 0,9 0,6-1,2 4,1 1,2 0,1-1,2-2,1 0,0-1,0-1,-3 4,-2 1,0 0</inkml:trace>
  <inkml:trace contextRef="#ctx0" brushRef="#br0" timeOffset="20959.145">4386 544,'0'0,"0"0,0 0,0 0,0 0,0 0,0 0,0 0,-4 0,-6 0,-8-4,-10-2,-12 1,-11-3,-8-4,-12 0,-4 2,-2 6,12 5,17 1</inkml:trace>
  <inkml:trace contextRef="#ctx0" brushRef="#br0" timeOffset="21666.981">4268 661,'0'0,"0"0,0 0,0 0,0 0,0 0,0 0,-4 0,-5 0,-14 0,-10 0,-16 0,-15 0,-9 0,0 0,4 0,6 0,10 0,10 0,4 0,8 0,11 0</inkml:trace>
  <inkml:trace contextRef="#ctx0" brushRef="#br0" timeOffset="22527.663">4362 520,'0'0,"0"0,0 0,0 0,0 0,0 0,0 0,0 0,0 0,-4 0,-9 0,-15 0,-14 0,-16 0,-19 0,-11 0,0 0,4 0,8 0,5 0,7 0,5 0,14 0,14 0</inkml:trace>
  <inkml:trace contextRef="#ctx0" brushRef="#br0" timeOffset="23251.472">4339 473,'0'0,"0"0,0 0,0 0,0 0,0 0,0 0,-4 0,-10 4,-9 5,-18 2,-18 2,-10-1,-6-2,2-3,9-3,12-2,11-1,11-1,12 0</inkml:trace>
  <inkml:trace contextRef="#ctx0" brushRef="#br0" timeOffset="23794.805">4550 497,'0'0,"0"0,0 0,0 0,0 0,0 0,0 0,0 0,0 0,-4 0,-9 4,-7 1,-3 0,-3 3,-4 0,3-1,6-2</inkml:trace>
  <inkml:trace contextRef="#ctx0" brushRef="#br0" timeOffset="24400.534">4527 426,'0'0,"0"0,0 0,0 0,0 0,-4-4,-14-5,-15-2,-10-2,-10 1,-4 2,0 3,6 3,7-2,11 0,11 1</inkml:trace>
  <inkml:trace contextRef="#ctx0" brushRef="#br0" timeOffset="25010.507">4550 544,'0'0,"-4"0,-13 0,-12 0,-13 0,-3 0,-2 0,2 0,6 4,5 1,9 0,8-1</inkml:trace>
  <inkml:trace contextRef="#ctx0" brushRef="#br0" timeOffset="25505.987">4574 520,'0'0,"0"0,0 0,-4 0,-5 0,-14 0,-10 0,-8 0,-1 0,-1 0,3 0,4 0,8 0,8 0</inkml:trace>
  <inkml:trace contextRef="#ctx0" brushRef="#br0" timeOffset="25994.824">4409 473,'0'0,"0"0,0 0,0 0,0 0,-4 0,-5 0,-2 0,2 0,2 0,-1 0,0 0,1 0</inkml:trace>
  <inkml:trace contextRef="#ctx0" brushRef="#br0" timeOffset="26401.51">4480 497,'0'0,"0"0,0 0,0 0,0 0,0 0,0 0,0 0,0 0</inkml:trace>
  <inkml:trace contextRef="#ctx0" brushRef="#br0" timeOffset="26986.276">4433 497,'0'0,"0"0,0 0,0 0,0 0,0 0,0 0,0 0,0 0,0 0</inkml:trace>
  <inkml:trace contextRef="#ctx0" brushRef="#br0" timeOffset="27450.659">4433 473,'0'0,"0"0,0 0,0 0,0 0,0 0,0 0,0 0,0 0</inkml:trace>
  <inkml:trace contextRef="#ctx0" brushRef="#br0" timeOffset="27945.082">4315 379,'0'0,"0"0,0 0,0 0,0 0,0 0,0 0,0 0,0 0,0 0,0 0</inkml:trace>
  <inkml:trace contextRef="#ctx0" brushRef="#br0" timeOffset="28569.89">4527 473,'0'0,"0"0,0 0,0 0,0 0,0 0,0 0,0 0,0 0,0 0,4 0,5 4,5 5,5 2,2 2,3-1,4 2,-2-2,-2 2,-5-3,-5-2</inkml:trace>
  <inkml:trace contextRef="#ctx0" brushRef="#br0" timeOffset="29170.3">4386 379,'0'0,"0"0,0 0,0 0,0 0,0 0,0 0,0 0,4 4,5 5,9 6,10 7,4 5,-4 1,-6-4,-7-5</inkml:trace>
  <inkml:trace contextRef="#ctx0" brushRef="#br0" timeOffset="34180.849">693 449,'0'0,"0"0,0 0,0 0,0 0,4 0,6 0,4 0,12 4,10 2,11 3,9 0,7 3,9-1,5-2,-4-2,-2-3,-4-6,-7-3,-5-4,-7-1,-5 2,-1 1,0 3,-7 2,-10 0</inkml:trace>
  <inkml:trace contextRef="#ctx0" brushRef="#br0" timeOffset="34690.809">646 567,'0'0,"0"0,0 0,4-4,6-5,12-2,19 2,19 2,14 3,15 9,13 8,8 6,-1 4,-5 1,1 2,2-1,0 1,-12-2,-9-3,-19-7,-21-4</inkml:trace>
  <inkml:trace contextRef="#ctx0" brushRef="#br0" timeOffset="35059.866">834 308,'0'0,"0"0,0 0,8 0,15 4,19 6,27 4,25 5,13 6,8 7,9 3,-1 3,-6-5,-10-5,-15-6,-24-7,-23-6</inkml:trace>
  <inkml:trace contextRef="#ctx0" brushRef="#br0" timeOffset="35366.756">787 379,'0'0,"0"0,8 0,11 0,14 4,17 1,20 8,23 6,15 3,9-1,1-1,-4 4,-21-2,-26-4</inkml:trace>
  <inkml:trace contextRef="#ctx0" brushRef="#br0" timeOffset="35627.969">1046 473,'0'0,"0"0,4 0,9 4,15 1,22 4,19 1,14 6,12 0,-10-2,-19-3</inkml:trace>
  <inkml:trace contextRef="#ctx0" brushRef="#br0" timeOffset="39377.214">905 591,'0'0,"0"0,0 0,0 0,0 0,8 0,11 0,13 4,15 9,10 3,12 2,6-2,-2-3,-1-4,-5-4,-10-3,-10-1,-14-1,-12-1</inkml:trace>
  <inkml:trace contextRef="#ctx0" brushRef="#br0" timeOffset="39978.07">717 473,'0'0,"0"0,4 0,9 0,11 0,9 0,11 0,5 0,8 0,5 0,4 0,3-4,-2-5,0-6,3-3,-1 0,-12 5,-17 3</inkml:trace>
  <inkml:trace contextRef="#ctx0" brushRef="#br0" timeOffset="40412.765">811 520,'0'0,"0"0,0 0,0 0,4 0,5 0,10 0,12 4,14 5,11 2,9 2,8-1,0 2,-4-2,-10-3,-11 2,-6 2,-10-1,-10-2,-9-4</inkml:trace>
  <inkml:trace contextRef="#ctx0" brushRef="#br0" timeOffset="40766.618">1164 614,'0'0,"0"0,0 0,0 0,4 0,5 0,9 0,10 4,12 5,7 6,7-1,4 2,-2-2,-5-3,-4-4,-9-2,-12-3</inkml:trace>
  <inkml:trace contextRef="#ctx0" brushRef="#br0" timeOffset="41058.816">881 544,'0'0,"0"0,4 0,10 4,17 1,17 4,19 0,15-1,5-2,0-2,-7-2,-9-1,-12-1,-17 0,-15 0,-13-1</inkml:trace>
  <inkml:trace contextRef="#ctx0" brushRef="#br0" timeOffset="41335.676">834 473,'0'0,"4"0,6 4,8 1,14 0,13-1,19-1,19-1,7 3,4 1,-2-1,-16-1,-22-1</inkml:trace>
  <inkml:trace contextRef="#ctx0" brushRef="#br0" timeOffset="41607.301">952 449,'0'0,"0"0,0 0,0 0,8 0,23 4,29 2,26 3,21 8,21 6,8 2,-6 2,-26-5,-30-5</inkml:trace>
  <inkml:trace contextRef="#ctx0" brushRef="#br0" timeOffset="41966.809">458 379,'0'0,"4"0,9 0,19 4,28 9,27 11,31 5,28 5,20 6,15-1,0-2,-30-9,-42-7</inkml:trace>
  <inkml:trace contextRef="#ctx0" brushRef="#br0" timeOffset="42598.022">435 449,'0'0,"0"0,0 0,0 0,4 0,13 0,20 4,15 6,16 8,7 10,8 8,-3 5,-3 5,-6 2,-4-4,-9-4,-6-6,-4-4,-6-3,-3-3,-3-1,-1-4,3-2,2 0,3-2,-2-4,-9-4,-9-3</inkml:trace>
  <inkml:trace contextRef="#ctx0" brushRef="#br0" timeOffset="43043.753">1164 520,'0'0,"0"0,4 0,9 4,11 1,13 0,8 0,8-7,8-1,-7-1,-13 0</inkml:trace>
  <inkml:trace contextRef="#ctx0" brushRef="#br0" timeOffset="43967.226">4503 567,'0'0,"0"0,0 0,0 0,0 0,0 0,0 0,-4 4,-5 5,-1 6,-4 3,2 4,2-3,3 0,3 0,2-2,1-5,1-4,1-4,-1-2,1-1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2:36.26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28 168,'0'0,"0"0,0 0,0 0,0 0,0 0,0 0,0 0,4 4,2 2,3-1,0 3,7 0,5 3,2 3,2 0,0 1,4 2,1-2,4 1,3 1,5-2,-2 1,0-3,-2-3,0 0,-2-1,1 1,1 0,0 1,0 0,2-3,2 2,-2-1,0-2,2-3,-3-1,-4-1,0-2,-1 0,-4 0,-2-1,3 1,-2-1,0 1,3 0,-1 0,3 0,3 0,0 0,1 0,3 0,-2 0,0 0,2 0,-3 0,1 0,2 0,1 0,-2 0,-3 0,-5 0,0 0,-1 0,-1 0,-3 0,-1 0,-2 0,0 0,-1 0,4 0,2 0,-1 0,3 0,1 0,-2 0,-1 0,-2 0,-2 0,-1 0,0 0,3 0,2 0,-5 0,-2 0,-1 0,0 0,1 0,-4 0,-1 0,1 0,-3 0,4 0,3 0,2 0,1 0,-1-4,1-1,-5 0,-1 1,0-3,-4 0,1 1,0 1,-1 2,0 2,-3 0,2 1,1 0,3 0,-2 0,0 1,-2-1,0 0,-2 0,-3 0,-4 0,-1 0,-3 0,-1 0,4 0,1 0,3 0,5 0,0 0,2 0,2 0,-2 0,1 0,2 0,-3 0,-3 0,-5 0,-2 0,1 0,0 0,-1 0,2 0,1 0,-2 0,-2 0,-1 0,-1 4,-1 1,-1 0,0 0,-1-3,1 0,0-1,-1 0,1-1,0-1,0 1,0 0,0 0,0 0,0 0,0 0,0 0,0 0,0 0,0 0,0 0,-4 0,-5 0,-9 0,-10 4,-12 1,-7 0,-8-1,-6-1,-9-1,-4-1,-2-1,-4 4,-1 1,-5 0,-2-1,0-1,-3-2,0 0,-2 0,-1-1,0-1,8 1,2 0,4 0,3 0,3 0,-2 0,0 0,-4 0,1 0,1 0,2 0,2 0,2 0,5 0,1 4,1 1,-1 0,-1-1,-2-1,4-1,8-1,6-1,4 0,6 0,5 0,6 0,3-1,7 1,2 0,5 0,4 0,4 0,2 0,3 0,0 0,1 0,0 0,0 0,-1 0,1 0,-1 0,0 0,0 0,4 0,9 0,11 0,17 0,21-4,17-1,14-4,8-1,6-6,2 0,-7-2,-4 2,-2 4,-7 4,-9 4,-3 2,-3 1,-1 5,-1 2,-2 0,4 3,2 4,-1-1,-1-1,3-4,1-2,-2 1,3 1,-4-2,-3-1,-6-2,-5-1,-10 0,-10-1,-3 0,-4-1,-5 1,-6 0,-3 0,-2 0,-3 0,-5 0,-3 0,-4 0,-2 0,0 0,-2 0,0 0,0 0,1 0,-1 0,-3 0,-6 0,-8-4,-14-2,-17-3,-12-4,-12 0,-6-2,-9 1,-1 4,-6-1,1 2,-3 2,2 2,6-2,2 1,0-4,-2-3,3 0,0-1,2 1,0 3,6 4,8 2,9-2,5 0,10 1,7 1,12 2,5 1,7 0,6 1,4 0,4 1,1-1,1 0,0 0,1 0,-1 0,-1 0,9 0,14-8,19-2,22-4,25-4,17-2,10-2,6-1,2 3,-8 1,-8 4,-10 4,-14 4,-13 4,-15 1,-17 2,-10 1,-11 0,-9 0,-5-1,-4 1,-1-1,-1 0,0 0,0 0,1 0,0 0,1 0,-1 0,-7 0,-10 0,-15 0,-17 0,-16 0,-18 0,-13 4,-11 2,-3 3,1 4,4 0,4 2,-1 3,1-3,-2 1,0-3,-1 1,4 2,4-2,14-3,14-4,14-2,12-3,14-2,12 0,8 0,7-1,2 0,3 1,-1 0,1-1,-1 1,-1 0,4 0,8 4,19 2,24-1,22-1,17-1,18-1,13-1,8-1,7 0,-1 0,-5 0,-5-1,-5 5,-7 1,-8 8,-7 2,0 2,-7 2,-3-1,-1-1,-5-3,-4 0,-6 2,-6-2,-5-3,0-4,-1-2,-2-3,0-2,-8 0,-4-1,-3 1,-6-1,-1 1,-1-1,-3 1,1 0,-2 0,-8 0,-4 0,-7 0,-5 0,-6 0,-3 0,-2 0,-2 0,0 0,0 0,0 0,0 0,0 0,1 0,0 0,0 0,0 0,0 0,-4-4,-5-5,-10-6,-12-7,-10-9,-14-6,-9-6,-6 1,-4 4,4 4,-2 3,2 4,-2 2,-2 2,-3 4,-1 1,0 1,3 2,-3 4,0 4,5 3,3 2,10 2,11 1,9-1,8 1,10 0,8-1,6 1,5-1,3 0,1 0,1 0,8 0,6 0,12 0,10 0,14 0,15 0,15 0,14 0,11 0,7 0,0 0,-8 0,-9 0,-13 0,-13 0,-15 0,-13 0,-9 0,-7 0,-4 0,-6 0,-1 0,-4 0,0 0,-2 0,1 0,3 0,3 0,3 0,2 0,4 0,3 0,-4 0,-2 0,-5 0,-1 0,-5 0,1 4,2 1,-2 4,-3 1,1-3,-2-1,2 2,-1 0,2 2,3-1,-1-1,0 2,-1 2,1 1,-2-3,-4-3,-2-3,-2-2,-3-1,0-1,-2 0,1-1,-1 1,1-1,-1 1,1 0,0 0,0 0,0 0,0 0,0 0,0 0,0 0,0 0,0 0,0 0,0 0,0 0,-4 0,-1 0,-8 0,-10 0,-13 0,-12 4,-14 1,-17 0,-10-1,-11-1,-7-1,-3-1,-6-1,1 0,0 0,11 0,8 0,7 0,16-1,12 1,12 0,11 0,7 4,10 2,3-1,6-1,4-1,4-1,3-2,1 1,0-1,1 0,0-1,0 1,8 4,18 1,24 8,32 2,30 2,23-2,13-3,9-8,-2-4,-8-3,-17 0,-19 4,-20 2,-18 0,-18 0,-14-1,-10 0,-11-1,-8-1,-8 1,-3-1,-3-1,-1 1,0 0,0 0,1 0,0 0,0 0,1 0,0 0,0 0,0 0,0 0,0 0,0 0,0 0,0 0,0 4,0 1,0 4,0 5,0-1,0 2,0-2,0-3,0 1,0-1,0-3,0 1,0 0,0-1,0-3,0 3,0 4,0-1,0 0,0-4,0-1,0 1,0 0,0 0,0-3,0 0,0-2,0 0,0-1,0 0,0-1,0 1,0 0,0 0,0 0,0 0,-4 0,-5 0,-9-4,-6-2,-11-3,-6 0,-18 1,-18 2,-12 2,-11 6,-8 2,-6 5,-4 1,3 2,0 0,8-3,7-2,11-3,10-2,14-2,13 0,13 0,8 0,10-1,8 1,6-1,5 1,3 0,0 0,1 0,0 0,-1 0,8 0,18 4,29 1,32 1,26-2,17-2,15 0,2-1,-4 0,-11-1,-11 3,-15 3,-18 2,-19 2,-15 2,-11-1,-11-2,-5 1,-5-1,-6-2,-1-2,-4-2,-4-2,-3 0,-3-1,-1-1,-1 1,-1-1,0 1,4 0,2 0,0 0,3 0,4 0,0 0,2 0,-1 4,1 5,-2 1,1 0,-2-3,2-3,2-1,-1-2,-3 0,-4-1,-3-1,-1 1,-3-1,4 1,1 0,4 0,-1 0,4 0,3 0,-1 0,-3-4,1-6,-2-4,2-4,-2-4,-2-5,-2-2,1-9,0-5,-2-4,-1-2,-1 0,-2 4,0 6,-1 9,-1 6,1 7,0 6,-1 6,1 2,0 3,0 1,0 1,0-1,0 0,0 0,0-1,0 0,-4 1,-1-1,-4 0,-5 0,-3-1,-7 1,-4 0,-9 0,-13 0,-12 0,-6 0,-12 0,-8 4,-10 2,-7 3,-6 0,-5-1,-6 2,-6 3,-2 0,-2 1,4-2,9 2,17-2,13-3,18-3,17-3,13-1,11-2,9 0,9-1,7 1,3-1,3 1,0 0,1-1,0 1,8 0,9 0,18 0,23 4,21 2,25-5,14-2,7-2,2-3,-6-1,-10 0,-18 2,-16 2,-14 1,-14 1,-12 1,-12 0,-7 0,-7 0,-1 0,-3 1,1-1,-2 0,-1 0,-2 0,-3 0,0 0,-2 0,4 0,5 0,1 0,3 0,-1 0,1 0,-1 0,1 0,-1 0,-3 0,1 0,-1 0,-3 0,-1 0,-3 0,4 0,-1 0,0 0,-1 0,-1 0,-2 0,0 0,-1 0,0 0,0 0,-1 0,1 0,4 0,1 4,4 1,0 0,3-1,4-1,2-1,3-1,1-1,1 0,-3 0,-1 0,-4 0,-4 0,-5 0,-2-1,-3 1,-1 0,0 0,-1 0,0 0,0 0,1 0,-5 0,-4 0,-9 0,-14 0,-13 0,-15 0,-14 0,-9 0,-7-4,-13-1,-8 0,-9 1,-13 1,-7 1,0-3,-5 0,0-4,-1-1,5-1,2 0,1 2,8 3,6 2,9 2,2 1,6 1,1 1,2-1,3 5,18 0,24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04:49.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476 398,'0'0,"0"0,0 0,0 0,0 0,0 0,0 0,0 0,0 0,0 0,0 0,0 0,0 0,4 0,5 4,6 1,3 0,3-1,3-1,0-1,0-1,1-1,3 0,6 0,4 0,0 0,2 0,2 0,1-1,2 1,1 0,-3 0,3 0,2 0,0 0,1 0,3 0,6 0,0 0,2 0,0 0,1 0,-2 0,-3 0,-2 0,-4 0,-1 0,-1 0,-6 0,0 0,-1 0,-3 0,1 0,1 4,-3 2,-2-1,0 3,-2 0,-3-1,-2-2,-1-2,-3-1,0-1,-1-1,4 0,2 0,-1-1,3 1,1 0,2 0,4-1,-1 1,2 0,1 0,-1 0,0 4,2 2,-2-1,0-1,1 3,-1 0,0-1,-3-2,-3-1,1-1,2-1,3-1,0 0,-4-1,-3 1,0 0,0 0,-3 0,-5 0,-4-1,0 1,-4 0,-1 0,-3 0,1 1,-2-1,-3 0,-3 4,-2 1,-2 0,-1-1,0-1,0-1,-1-1,1-1,-1 0,1 0,0 0,0-1,0 1,0 0,0 0,0 0,4 0,1 0,0 0,3 0,5 0,-1 0,2 4,-1 1,-4 0,2 0,-2-3,-2 0,-2-1,2 0,0-1,2-1,0 1,-1 0,-3 0,-1 0,-2 0,-2 0,0 0,0 0,0 0,-1 0,1 0,0 0,0 0,-1 0,1 0,0 0,0 0,0 0,0 0,1 0,-1 0,0 0,0 0,0 0,0 0,0 0,0 0,0 0,-8 4,-7 1,-5 4,-6 0,-8 3,-1 0,-7 0,-5 4,-2-2,0-2,-1-5,1-2,-3-3,-6-1,0 3,-2 1,1-1,-2 0,2-2,-2 0,3-2,2 1,3-1,3-1,1 1,2 0,0 0,0 0,-3 0,-2 0,-4 0,-4 0,-4 0,1 0,-5 0,-3 0,-5 0,-2 0,0 0,-2 0,4 0,3 0,7 0,1 0,1 4,-6 1,2 0,0-1,4-1,1-1,6-1,6-1,7 0,8 0,5 0,4 0,3-1,5 1,2 0,4 0,0 0,3 0,2 0,3 0,-2 0,1 0,1 0,-3 0,0 0,-2 0,-4 0,-3 0,-7 0,-8 0,-1 0,-9-4,-3-1,-8 0,-2 1,5 1,2 1,5 1,7 1,5 0,7 0,5 0,5 0,4 0,5 1,3-1,2 0,1 0,0 0,0 0,-1 0,1 0,-1 0,1 0,-1 0,4 0,5-4,9-2,2 1,-3 1</inkml:trace>
  <inkml:trace contextRef="#ctx0" brushRef="#br0" timeOffset="1232.113">4309 798,'0'0,"0"0,0 0,0-4,0-2,0 1,0 1,0 1,-4-2,-1-2,-4-2,-4-1,-1-1,3 0,-1 2,2 3,2 2,3 2,2 1,1 1,2 1,0-1,1 1,-1-5,-3-1,-2-4,-4-4,-4-8,-5-9,2-11,-1-10,3-13,3-3,0 1,1 4,3 5,3 4,1 7,2 11,1 8,0 8,1 8,-1 5,1 4,-1 3,0 0,0 1,0-1,0 0,0 0,0 0,0-1,0 0,-8-4,-6-1,-14-1,-9 2,-7 1,-7 5,-8 7,-9 1,-6 3,-1-1,-1-2,1-2,-3 0,0 0,-7 2,-5-1,-7-1,-3-3,0-2,0-1,-3 3,-7 4,-1 1,-2-1,-2 1,-1 0,-1-2,4-3,8 2,11 0,13-1,12-2,6-2,6 0,12-2,15 0</inkml:trace>
  <inkml:trace contextRef="#ctx0" brushRef="#br0" timeOffset="2138.796">4027 398,'0'0,"0"0,0 0,0 0,0 0,0 0,0 0,0 0,0 0,0 0,0 0,0 0,0 0,0 0,-4 0,-1 4,-4 1,-5 0,-7-1,-8-1,-12-1,-11-1,-11-5,-13-1,-8-4,-10-1,-10-2,-10-3,-6-4,-3-1,0 1,4 1,3 3,1 0,0-1,8 2,10 3,5 4,7 3,9 2,10 2,8 0,14 1,11-5,10 0,9-1,8 1</inkml:trace>
  <inkml:trace contextRef="#ctx0" brushRef="#br0" timeOffset="3082.004">4027 868,'0'0,"0"0,0 0,0 0,0 0,0 0,0 0,0 0,0 0,0 0,0 0,0 0,0 0,0 0,0 0,0 0,0 0,0 0,-4 0,-5 4,-13 2,-20-1,-21-1,-25-1,-21-6,-12-5,-10-2,-10 1,-1 2,-1 2,4 2,-2 1,-1 2,3 0,2 0,0 1,-1-5,7-1,10 0,14-3,20 0,18 1,12 2,12 2,10-3,6 0,9 1,3-3,5 0,4 1,4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0T23:46:24.433"/>
    </inkml:context>
    <inkml:brush xml:id="br0">
      <inkml:brushProperty name="width" value="0.35" units="cm"/>
      <inkml:brushProperty name="height" value="0.35" units="cm"/>
      <inkml:brushProperty name="color" value="#C97247"/>
      <inkml:brushProperty name="ignorePressure" value="1"/>
    </inkml:brush>
  </inkml:definitions>
  <inkml:trace contextRef="#ctx0" brushRef="#br0">162 0,'0'0,"0"0,0 0,0 0,0 0,0 0</inkml:trace>
  <inkml:trace contextRef="#ctx0" brushRef="#br0" timeOffset="3525.671">108 0,'0'0,"0"0,0 0,0 0,0 0,0 0,0 0,0 0,0 0,0 0,0 0,0 0,0 0,0 0,0 0,0 0,0 0,0 0,0 0,0 0,0 0,0 0,0 0,0 0,0 0,0 0,0 0,0 0,0 0,0 0,0 0,0 0,0 0,0 0,0 0,0 0,0 0,0 0,-2 0,-1 0,0 0,1 0,0 0,1 0,-2 0,0 0,-2 0,0 0,-2 0,1 0,-1 0,0 0,0 0,0 0,2 0,2 0,1 0,1 0,1 0,0 0,0 0,0 0,1 0,-3 0,-3 0,-1 0,1 0,1 0,1 0,1 0,2 0,-1 0,1 0,1 0,-1 0,0 0,0 0,0 0,0 0,0 0,0 0,0 0,0 0,0 0,0 0,0 0,0 0,0 0,0 0,0 0,0 0,3 0,2 0,1 0,1 0,0 0,1 0,1 0,2 0,1 0,-2 0,0 0,1 0,0 0,1 0,1 0,-3 0,1 0,2 0,1 0,0 0,1 0,-2 0,-2 0,0 0,0 0,-1 0,-1 0,-1 0,-1 0,2 0,-1 0,0 0,-1 0,1 0,-2 0,-1 0,1 0,1 0,0 0,0 0,0 0,-1 0,-1 0,1 0,-3 0,2 0,0 0,1 0,2 0,-1 0,1 0,0 0,0 0,-2 0,2 0,0 0,0 0,1 0,-2 0,1 0,-2 0,1 0,2 0,1 0,1 0,2 0,-3 0,3 0,-1 0,-1 0,-2 0,0 0,-2 0,0 0,0 0,0 0,1 0,0 0,-3 0,2 0,-2 0,0 0,-3 0,2 0,0 0,-1 0,1 0,1 0,-1 0,0 0,1 0,-1 0,1 0,0 0,-2 0,2 0,0 0,-1 0,1 0,-1 0,0 0,1 0,2 0,0 0,1 0,-1 0,0 0,0 0,-2 0,-1 0,0 0,0 0,1 0,0 0,0 0,0 0,0 0,1 0,0 0,1 0,-1 0,3 0,1 0,0 0,-2 0,1 0,-1 0,-1 0,2 0,-1 0,0 0,-1 0,1 0,-2 0,2 0,-2 0,1 0,1 0,0 0,1 0,-2 0,1 0,-2 0,1 0,0 0,0 0,-1 0,-1 0,-2 0,-1 0,-1 0,-1 0,0 0,0 0,-1 0,3 0,1 0,0 0,-1 0,0 0,-1 0,-1 0,1 0,-1 0,-1 0,1 0,0 0,0 0,0 0,0 0,0 0,2 0,1 0,0 0,-1 0,0 0,-1 0,0 0,-1 0,0 0,0 0,0 0,0 0,0 0,-1 0,4 0,0 0,0 0,-1 0,0 0,1 0,3 0,0 0,-1 0,-1 0,-2 0,2 0,0 0,-1 0,-1 0,-1 0,0 0,0 0,-1 0,-1 0,1 0,0 0,0 0,0 0,0 0,0 0,0 0,0 0,0 0,0 0,0 0,0 0,0 0,0 0,0 0,0 0,0 0,0 0,0 0,0 0,0 0,0 0,0 0,0 0,0 0,0 0,0 0,0 0,0 0,0 0,0 0,2 0,1 0,0 0,-1 0,0 0,-1 0,0 0,-1 0,0 0,0 0,0 0,-1 0,1 0,0 0,0 0,0 0,0 0,0 0,0 0,0 0,0 0,0 0,0 0,0 0,0 0,0 0,0 0,0 0,0 0,0 0,0 0,0 0,2 0,4 0,0 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1T00:45:44.086"/>
    </inkml:context>
    <inkml:brush xml:id="br0">
      <inkml:brushProperty name="width" value="0.35" units="cm"/>
      <inkml:brushProperty name="height" value="0.35" units="cm"/>
      <inkml:brushProperty name="color" value="#FFFFFF"/>
      <inkml:brushProperty name="ignorePressure" value="1"/>
    </inkml:brush>
  </inkml:definitions>
  <inkml:trace contextRef="#ctx0" brushRef="#br0">832 0,'0'0,"0"0,0 0,0 0,0 0</inkml:trace>
  <inkml:trace contextRef="#ctx0" brushRef="#br0" timeOffset="1158.42">764 158,'0'0,"0"0,0 0,0 0,0 0,0 0,4 0,5 0,5 0,7 0,9 0,2 3,3 6,4 1,-1-1,1 1,1 0,-3-2,-3-3,-3-2,-1-2,4 4,-1 0,-2-1,1 0,-1-2,-1 0,-3-2,-2 0,3 0,0 0,3 0,4 0,7 0,5 0,5-1,2 1,-1 0,-6 0,1 0,-4 0,-1 0,-2 0,1 0,1 0,1 0,-4 0,-1 0,1 0,-3 0,-3 0,-5 0,-2 0,-3 0,-5-3,-6-2,-5 0</inkml:trace>
  <inkml:trace contextRef="#ctx0" brushRef="#br0" timeOffset="5208.494">0 45,'0'0,"0"0,0 0,0 0,4 0,5 4,8 5,10 5,7 3,6 4,7 1,4 1,4 0,1 1,-2 3,-2-3,1-1,0-5,2-2,-1-3,2 0,3-3,3 2,2 1,2 0,5-3,6-4,1 2,2 0,4-3,2-1,2-2,5-1,2 0,-3-1,-7-1,-2 1,-3 0,-8 0,-5-1,-6 1,-2 0,-4 0,1 0,-1 0,-3 0,-7 0,-2 0,-6 0,-5 0,-3 0,-1 0,1 0,-2 0,2 0,0 0,3 0,4 0,-1 0,1 0,3 0,-2 4,1 1,1 0,1-1,3-1,4-2,3 0,3 0,2-1,1 0,0-1,-2 1,-3 0,-2 0,-2 0,-5 0,-6 0,-5 0,-8 0,-8 0,-3 0,-3 0,-3 0,-3 0,-1 0,-2 0,-1 0,1 0,-1 0,0 0,5 0,1 0,-1 0,0 0,-1 0,-1 0,-1 0,-1 0,0 0,0 0,0 0,0 0,-1 0,1 0,0 0,0 0,-4 0,-5-4,-8-9,-14-9,-12-6,-10-5,-5-5,-2-3,-4 1,-2 0,-1 3,2 3,2 5,0 3,-1 5,-1 4,-1 3,3 5,-3 8,-2 4,0 5,-1 1,1 3,3 4,-2-2,-1 1,3-1,6-1,4 3,0-3,7 1,2 2,3-1,4-5,5 1,4-1,4-3,6-3,7-1,5-2,4-1,3 0,1-1,1 1,1 0,-1-1,4 1,8 4,14 8,17 7,21 4,18 1,17-3,12-5,9-5,11-9,10-4,0-2,-6 0,-6 0,-10 1,-10 1,-9 1,-13 1,-11 0,-11 0,-8 0,-7 0,-8 0,-8 0,-6 0,-7 0,-5 0,-4 0,-5 0,-4 0,-2 0,-2 0,0 0,-1 0,0 0,0 0,1 0,-1 0,1 0,0 0,0 0,0 0,-4 4,-5 5,-4 5,-9 4,-3 2,-10 6,-10 2,-5 0,-5 0,-2-2,-1-1,-8-2,-10 0,-12 4,-11 0,-6 0,-6 0,-2-6,-1-2,-1-1,1-3,0-4,4-4,6-3,5-3,8-1,4 0,6-5,0-1,8 1,4-4,2 1,1 1,1 3,3 0,1-1,-1-1,3-3,0 0,2-2,3 1,4 2,-2 2,0-1,-1-4,-5 0,1-1,6 0,4 0,3 0,4 4,6 2,8 3,5 1,6 2,6 0,4 0,3 1,1-1,2 1,0-1,8 0,10 0,17 0,17 0,20 0,19 0,18 0,20 0,15 0,14 0,2 0,0 0,-3 0,-10 4,-11 1,-6 0,-6-1,-9-5,-2-3,0-3,-1-6,-4 0,-6-1,-8 1,-6 3,-6 0,-6 1,-4 2,-7 2,-4 3,-4 0,-5 2,-3 0,-7 1,-2-1,-2 1,-2-1,-5 0,-3 0,-3 0,-7 0,-5 0,-2 0,-3 0,-3 0,-2 0,-2 0,-2 0,0 0,0 0,-1 0,0 0,1 0,0 0,0 0,-1 0,1 0,0 0,0 0,1 0,-1 0,0 0,0 0,0 0,0 0,3 0,2 0,0 0,3 0,0 0,-2 0,-1 0,-2 0,-1 0,-1 0,3 0,1 0,3 0,5 0,3 0,-1 0,1 0,-2 0,-4 0,-3 0,-3 0,-2 0,-2 0,4 0,0 0,0 0,-1 0,0 0,-2 0,0 0,-1 0,0 0,0 0,0 0,0 0,0 0,-1 0,1 0,0 0,0 0,0 0,0 0,0 0,0 0,0 0,0 0,0 0,0 0,0 0,0 0,4 0,1 0,0 0,-1 0,-1 0,2-4,1-1,0 0,-2 2,-2-4,0-4,-2 0,1 2</inkml:trace>
  <inkml:trace contextRef="#ctx0" brushRef="#br0" timeOffset="6039.122">4406 630,'0'0,"0"0,0 0,0 0,0 0,0 0,0 0,-4 0,-5 3,-5 2,-3 0,-4 3,-5 4,-6-1,-5 3,-8-2,-8 1,-9-1,-7 0,-3 7,0-1,1 1,4-3,10-4,7-4,12-4,9-2,9-1,8-2,6 0,4 1,2-1,2 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customXml" Target="../ink/ink4.xml"/><Relationship Id="rId5" Type="http://schemas.openxmlformats.org/officeDocument/2006/relationships/hyperlink" Target="https://link.springer.com/chapter/10.1007/978-3-319-59575-7_25" TargetMode="External"/><Relationship Id="rId4" Type="http://schemas.openxmlformats.org/officeDocument/2006/relationships/hyperlink" Target="http://keg.cs.tsinghua.edu.cn/jietang/publications/CIKM11-Yan-Citation-Count-Prediction.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 dirty="0">
                <a:latin typeface="Book Antiqua" panose="02040602050305030304" pitchFamily="18" charset="0"/>
              </a:rPr>
              <a:t>Scopus Bio-Informations Publications</a:t>
            </a:r>
            <a:endParaRPr lang="en-US" dirty="0">
              <a:latin typeface="Book Antiqua" panose="02040602050305030304" pitchFamily="18" charset="0"/>
            </a:endParaRPr>
          </a:p>
        </p:txBody>
      </p:sp>
      <p:sp>
        <p:nvSpPr>
          <p:cNvPr id="2" name="TextBox 1">
            <a:extLst>
              <a:ext uri="{FF2B5EF4-FFF2-40B4-BE49-F238E27FC236}">
                <a16:creationId xmlns:a16="http://schemas.microsoft.com/office/drawing/2014/main" id="{225A5488-26B9-45F4-AB39-6DD2F82B23F2}"/>
              </a:ext>
            </a:extLst>
          </p:cNvPr>
          <p:cNvSpPr txBox="1"/>
          <p:nvPr/>
        </p:nvSpPr>
        <p:spPr>
          <a:xfrm>
            <a:off x="838200" y="5338231"/>
            <a:ext cx="12293601" cy="923330"/>
          </a:xfrm>
          <a:prstGeom prst="rect">
            <a:avLst/>
          </a:prstGeom>
          <a:noFill/>
        </p:spPr>
        <p:txBody>
          <a:bodyPr wrap="square" numCol="3" rtlCol="0">
            <a:spAutoFit/>
          </a:bodyPr>
          <a:lstStyle/>
          <a:p>
            <a:r>
              <a:rPr lang="en-US" dirty="0">
                <a:solidFill>
                  <a:schemeClr val="bg1"/>
                </a:solidFill>
                <a:latin typeface="Book Antiqua" panose="02040602050305030304" pitchFamily="18" charset="0"/>
              </a:rPr>
              <a:t>Luke Davis			</a:t>
            </a:r>
          </a:p>
          <a:p>
            <a:endParaRPr lang="en-US" dirty="0">
              <a:solidFill>
                <a:schemeClr val="bg1"/>
              </a:solidFill>
              <a:latin typeface="Book Antiqua" panose="02040602050305030304" pitchFamily="18" charset="0"/>
            </a:endParaRPr>
          </a:p>
          <a:p>
            <a:r>
              <a:rPr lang="en-US" dirty="0" err="1">
                <a:solidFill>
                  <a:schemeClr val="bg1"/>
                </a:solidFill>
                <a:latin typeface="Book Antiqua" panose="02040602050305030304" pitchFamily="18" charset="0"/>
              </a:rPr>
              <a:t>Mouna</a:t>
            </a:r>
            <a:r>
              <a:rPr lang="en-US" dirty="0">
                <a:solidFill>
                  <a:schemeClr val="bg1"/>
                </a:solidFill>
                <a:latin typeface="Book Antiqua" panose="02040602050305030304" pitchFamily="18" charset="0"/>
              </a:rPr>
              <a:t> </a:t>
            </a:r>
            <a:r>
              <a:rPr lang="en-US" dirty="0" err="1">
                <a:solidFill>
                  <a:schemeClr val="bg1"/>
                </a:solidFill>
                <a:latin typeface="Book Antiqua" panose="02040602050305030304" pitchFamily="18" charset="0"/>
              </a:rPr>
              <a:t>Kalidindi</a:t>
            </a:r>
            <a:endParaRPr lang="en-US" dirty="0">
              <a:solidFill>
                <a:schemeClr val="bg1"/>
              </a:solidFill>
              <a:latin typeface="Book Antiqua" panose="02040602050305030304" pitchFamily="18" charset="0"/>
            </a:endParaRPr>
          </a:p>
          <a:p>
            <a:r>
              <a:rPr lang="en-US" dirty="0">
                <a:solidFill>
                  <a:schemeClr val="bg1"/>
                </a:solidFill>
                <a:latin typeface="Book Antiqua" panose="02040602050305030304" pitchFamily="18" charset="0"/>
              </a:rPr>
              <a:t>                                                             Logan Hornbuckle</a:t>
            </a:r>
          </a:p>
          <a:p>
            <a:r>
              <a:rPr lang="en-US" dirty="0">
                <a:solidFill>
                  <a:schemeClr val="bg1"/>
                </a:solidFill>
                <a:latin typeface="Book Antiqua" panose="02040602050305030304" pitchFamily="18" charset="0"/>
              </a:rPr>
              <a:t>                                                                                        Darpan </a:t>
            </a:r>
            <a:r>
              <a:rPr lang="en-US" dirty="0" err="1">
                <a:solidFill>
                  <a:schemeClr val="bg1"/>
                </a:solidFill>
                <a:latin typeface="Book Antiqua" panose="02040602050305030304" pitchFamily="18" charset="0"/>
              </a:rPr>
              <a:t>Jhawar</a:t>
            </a:r>
            <a:endParaRPr lang="en-US" dirty="0">
              <a:solidFill>
                <a:schemeClr val="bg1"/>
              </a:solidFill>
              <a:latin typeface="Book Antiqua" panose="02040602050305030304" pitchFamily="18" charset="0"/>
            </a:endParaRPr>
          </a:p>
          <a:p>
            <a:r>
              <a:rPr lang="en-US" dirty="0">
                <a:solidFill>
                  <a:schemeClr val="bg1"/>
                </a:solidFill>
                <a:latin typeface="Book Antiqua" panose="02040602050305030304" pitchFamily="18" charset="0"/>
              </a:rPr>
              <a:t>    </a:t>
            </a:r>
          </a:p>
          <a:p>
            <a:r>
              <a:rPr lang="en-US" dirty="0">
                <a:solidFill>
                  <a:schemeClr val="bg1"/>
                </a:solidFill>
                <a:latin typeface="Book Antiqua" panose="02040602050305030304" pitchFamily="18" charset="0"/>
              </a:rPr>
              <a:t>Charles S. Stamey</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D2D833-C7BE-462A-886D-70B24D9E9938}"/>
              </a:ext>
            </a:extLst>
          </p:cNvPr>
          <p:cNvSpPr>
            <a:spLocks noGrp="1"/>
          </p:cNvSpPr>
          <p:nvPr>
            <p:ph type="body" idx="1"/>
          </p:nvPr>
        </p:nvSpPr>
        <p:spPr>
          <a:xfrm>
            <a:off x="436970" y="2508532"/>
            <a:ext cx="10317339" cy="3981280"/>
          </a:xfrm>
        </p:spPr>
        <p:txBody>
          <a:bodyPr>
            <a:normAutofit/>
          </a:bodyPr>
          <a:lstStyle/>
          <a:p>
            <a:pPr lvl="0" algn="l">
              <a:spcBef>
                <a:spcPts val="0"/>
              </a:spcBef>
            </a:pPr>
            <a:r>
              <a:rPr lang="en-US" dirty="0">
                <a:latin typeface="Book Antiqua" panose="02040602050305030304" pitchFamily="18" charset="0"/>
              </a:rPr>
              <a:t>Machine Learning</a:t>
            </a:r>
          </a:p>
          <a:p>
            <a:pPr marL="419100" lvl="0" indent="-342900" algn="l">
              <a:lnSpc>
                <a:spcPct val="150000"/>
              </a:lnSpc>
              <a:spcBef>
                <a:spcPts val="1600"/>
              </a:spcBef>
              <a:buSzPts val="2400"/>
              <a:buFont typeface="Arial" panose="020B0604020202020204" pitchFamily="34" charset="0"/>
              <a:buChar char="•"/>
            </a:pPr>
            <a:r>
              <a:rPr lang="en-US" b="1" dirty="0">
                <a:latin typeface="Book Antiqua" panose="02040602050305030304" pitchFamily="18" charset="0"/>
              </a:rPr>
              <a:t>Research on Machine Learning algorithms(</a:t>
            </a:r>
            <a:r>
              <a:rPr lang="en-US" b="1" dirty="0" err="1">
                <a:latin typeface="Book Antiqua" panose="02040602050305030304" pitchFamily="18" charset="0"/>
              </a:rPr>
              <a:t>Mouna</a:t>
            </a:r>
            <a:r>
              <a:rPr lang="en-US" b="1" dirty="0">
                <a:latin typeface="Book Antiqua" panose="02040602050305030304" pitchFamily="18" charset="0"/>
              </a:rPr>
              <a:t>, Luke)</a:t>
            </a:r>
          </a:p>
          <a:p>
            <a:pPr marL="419100" lvl="0" indent="-342900" algn="l">
              <a:lnSpc>
                <a:spcPct val="150000"/>
              </a:lnSpc>
              <a:spcBef>
                <a:spcPts val="0"/>
              </a:spcBef>
              <a:buSzPts val="2400"/>
              <a:buFont typeface="Arial" panose="020B0604020202020204" pitchFamily="34" charset="0"/>
              <a:buChar char="•"/>
            </a:pPr>
            <a:r>
              <a:rPr lang="en-US" b="1" dirty="0">
                <a:latin typeface="Book Antiqua" panose="02040602050305030304" pitchFamily="18" charset="0"/>
              </a:rPr>
              <a:t>Implementation and comparison of results of chosen algorithms(Darpan, Steve)</a:t>
            </a:r>
          </a:p>
          <a:p>
            <a:endParaRPr lang="en-US" dirty="0"/>
          </a:p>
        </p:txBody>
      </p:sp>
      <p:sp>
        <p:nvSpPr>
          <p:cNvPr id="3" name="Title 2">
            <a:extLst>
              <a:ext uri="{FF2B5EF4-FFF2-40B4-BE49-F238E27FC236}">
                <a16:creationId xmlns:a16="http://schemas.microsoft.com/office/drawing/2014/main" id="{8862CDC6-F37E-42F2-91F6-9F93FD5487C4}"/>
              </a:ext>
            </a:extLst>
          </p:cNvPr>
          <p:cNvSpPr>
            <a:spLocks noGrp="1"/>
          </p:cNvSpPr>
          <p:nvPr>
            <p:ph type="title"/>
          </p:nvPr>
        </p:nvSpPr>
        <p:spPr>
          <a:xfrm>
            <a:off x="0" y="89013"/>
            <a:ext cx="12192000" cy="3220630"/>
          </a:xfrm>
        </p:spPr>
        <p:txBody>
          <a:bodyPr/>
          <a:lstStyle/>
          <a:p>
            <a:r>
              <a:rPr lang="en-US" dirty="0">
                <a:latin typeface="Book Antiqua" panose="02040602050305030304" pitchFamily="18" charset="0"/>
              </a:rPr>
              <a:t>Divide and Conquer </a:t>
            </a:r>
            <a:br>
              <a:rPr lang="en-US" dirty="0">
                <a:latin typeface="Book Antiqua" panose="02040602050305030304" pitchFamily="18" charset="0"/>
              </a:rPr>
            </a:br>
            <a:r>
              <a:rPr lang="en-US" dirty="0">
                <a:latin typeface="Book Antiqua" panose="02040602050305030304" pitchFamily="18" charset="0"/>
              </a:rPr>
              <a:t>Part III</a:t>
            </a:r>
          </a:p>
        </p:txBody>
      </p:sp>
      <p:sp>
        <p:nvSpPr>
          <p:cNvPr id="12" name="Rectangle 13" descr="Accent block">
            <a:extLst>
              <a:ext uri="{FF2B5EF4-FFF2-40B4-BE49-F238E27FC236}">
                <a16:creationId xmlns:a16="http://schemas.microsoft.com/office/drawing/2014/main" id="{C69DC179-DE6A-44D5-A055-3573714DEE33}"/>
              </a:ext>
              <a:ext uri="{C183D7F6-B498-43B3-948B-1728B52AA6E4}">
                <adec:decorative xmlns:adec="http://schemas.microsoft.com/office/drawing/2017/decorative" val="1"/>
              </a:ext>
            </a:extLst>
          </p:cNvPr>
          <p:cNvSpPr/>
          <p:nvPr/>
        </p:nvSpPr>
        <p:spPr>
          <a:xfrm flipV="1">
            <a:off x="5100672" y="0"/>
            <a:ext cx="4940968"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71A91B60-EDB6-428D-9908-92C507E6DA4E}"/>
                  </a:ext>
                </a:extLst>
              </p14:cNvPr>
              <p14:cNvContentPartPr/>
              <p14:nvPr/>
            </p14:nvContentPartPr>
            <p14:xfrm>
              <a:off x="10017914" y="6449276"/>
              <a:ext cx="1586160" cy="300960"/>
            </p14:xfrm>
          </p:contentPart>
        </mc:Choice>
        <mc:Fallback xmlns="">
          <p:pic>
            <p:nvPicPr>
              <p:cNvPr id="20" name="Ink 19">
                <a:extLst>
                  <a:ext uri="{FF2B5EF4-FFF2-40B4-BE49-F238E27FC236}">
                    <a16:creationId xmlns:a16="http://schemas.microsoft.com/office/drawing/2014/main" id="{71A91B60-EDB6-428D-9908-92C507E6DA4E}"/>
                  </a:ext>
                </a:extLst>
              </p:cNvPr>
              <p:cNvPicPr/>
              <p:nvPr/>
            </p:nvPicPr>
            <p:blipFill>
              <a:blip r:embed="rId3"/>
              <a:stretch>
                <a:fillRect/>
              </a:stretch>
            </p:blipFill>
            <p:spPr>
              <a:xfrm>
                <a:off x="9954928" y="6386276"/>
                <a:ext cx="1711771" cy="426600"/>
              </a:xfrm>
              <a:prstGeom prst="rect">
                <a:avLst/>
              </a:prstGeom>
            </p:spPr>
          </p:pic>
        </mc:Fallback>
      </mc:AlternateContent>
    </p:spTree>
    <p:extLst>
      <p:ext uri="{BB962C8B-B14F-4D97-AF65-F5344CB8AC3E}">
        <p14:creationId xmlns:p14="http://schemas.microsoft.com/office/powerpoint/2010/main" val="15031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3091409"/>
            <a:ext cx="10787270" cy="830649"/>
          </a:xfrm>
        </p:spPr>
        <p:txBody>
          <a:bodyPr>
            <a:normAutofit fontScale="90000"/>
          </a:bodyPr>
          <a:lstStyle/>
          <a:p>
            <a:r>
              <a:rPr lang="en-US" dirty="0">
                <a:solidFill>
                  <a:schemeClr val="bg1"/>
                </a:solidFill>
                <a:latin typeface="Book Antiqua" panose="02040602050305030304" pitchFamily="18" charset="0"/>
              </a:rPr>
              <a:t>Any Questions?</a:t>
            </a:r>
          </a:p>
        </p:txBody>
      </p:sp>
      <p:sp>
        <p:nvSpPr>
          <p:cNvPr id="18" name="Rectangle 17">
            <a:extLst>
              <a:ext uri="{FF2B5EF4-FFF2-40B4-BE49-F238E27FC236}">
                <a16:creationId xmlns:a16="http://schemas.microsoft.com/office/drawing/2014/main" id="{5B7DC9FB-F6DF-4841-83A9-A37336FEB076}"/>
              </a:ext>
            </a:extLst>
          </p:cNvPr>
          <p:cNvSpPr/>
          <p:nvPr/>
        </p:nvSpPr>
        <p:spPr>
          <a:xfrm>
            <a:off x="478172" y="6077094"/>
            <a:ext cx="11786533" cy="369332"/>
          </a:xfrm>
          <a:prstGeom prst="rect">
            <a:avLst/>
          </a:prstGeom>
        </p:spPr>
        <p:txBody>
          <a:bodyPr wrap="square">
            <a:spAutoFit/>
          </a:bodyPr>
          <a:lstStyle/>
          <a:p>
            <a:pPr algn="ctr"/>
            <a:r>
              <a:rPr lang="en-US" b="1" spc="600" dirty="0">
                <a:solidFill>
                  <a:schemeClr val="bg1"/>
                </a:solidFill>
                <a:latin typeface="+mj-lt"/>
              </a:rPr>
              <a:t>https://github.com/UNCG-CSE/Bioinformatics_Trends</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96329" y="5431270"/>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3812721" y="973123"/>
            <a:ext cx="4635540" cy="46307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a:spcBef>
                <a:spcPts val="0"/>
              </a:spcBef>
              <a:spcAft>
                <a:spcPts val="0"/>
              </a:spcAft>
            </a:pPr>
            <a:r>
              <a:rPr lang="en-US" sz="2400" dirty="0">
                <a:latin typeface="Book Antiqua" panose="02040602050305030304" pitchFamily="18" charset="0"/>
              </a:rPr>
              <a:t>We are excited to see where this project will take us.</a:t>
            </a:r>
          </a:p>
          <a:p>
            <a:pPr lvl="0" algn="ctr">
              <a:spcBef>
                <a:spcPts val="0"/>
              </a:spcBef>
              <a:spcAft>
                <a:spcPts val="0"/>
              </a:spcAft>
            </a:pPr>
            <a:endParaRPr lang="en-US" sz="1800" dirty="0"/>
          </a:p>
          <a:p>
            <a:pPr lvl="0" algn="ctr">
              <a:spcBef>
                <a:spcPts val="0"/>
              </a:spcBef>
              <a:spcAft>
                <a:spcPts val="0"/>
              </a:spcAft>
            </a:pPr>
            <a:endParaRPr lang="en-US" sz="1800" dirty="0"/>
          </a:p>
          <a:p>
            <a:pPr lvl="0" algn="ctr">
              <a:spcBef>
                <a:spcPts val="0"/>
              </a:spcBef>
              <a:spcAft>
                <a:spcPts val="0"/>
              </a:spcAft>
            </a:pPr>
            <a:endParaRPr lang="en-US" sz="1800" dirty="0"/>
          </a:p>
          <a:p>
            <a:pPr lvl="0" algn="ctr">
              <a:spcBef>
                <a:spcPts val="1600"/>
              </a:spcBef>
              <a:spcAft>
                <a:spcPts val="1600"/>
              </a:spcAft>
            </a:pPr>
            <a:endParaRPr lang="en-US" sz="3000" dirty="0">
              <a:latin typeface="Book Antiqua" panose="02040602050305030304" pitchFamily="18" charset="0"/>
            </a:endParaRPr>
          </a:p>
          <a:p>
            <a:pPr lvl="0" algn="ctr">
              <a:spcBef>
                <a:spcPts val="1600"/>
              </a:spcBef>
              <a:spcAft>
                <a:spcPts val="1600"/>
              </a:spcAft>
            </a:pPr>
            <a:r>
              <a:rPr lang="en-US" sz="1800" dirty="0">
                <a:latin typeface="Book Antiqua" panose="02040602050305030304" pitchFamily="18" charset="0"/>
              </a:rPr>
              <a:t>THANK YOU!</a:t>
            </a: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FE4AEBBE-B0AF-4A98-A0D3-7EFA900D8B07}"/>
              </a:ext>
            </a:extLst>
          </p:cNvPr>
          <p:cNvSpPr txBox="1"/>
          <p:nvPr/>
        </p:nvSpPr>
        <p:spPr>
          <a:xfrm>
            <a:off x="1308682" y="5794911"/>
            <a:ext cx="1912690" cy="646331"/>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Book Antiqua" panose="02040602050305030304" pitchFamily="18" charset="0"/>
              </a:rPr>
              <a:t>Visit us at</a:t>
            </a:r>
          </a:p>
          <a:p>
            <a:endParaRPr lang="en-US" dirty="0"/>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940968" y="105190"/>
            <a:ext cx="5929875" cy="992443"/>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Overview</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636167" y="1187116"/>
            <a:ext cx="6753727" cy="5171411"/>
          </a:xfrm>
        </p:spPr>
        <p:txBody>
          <a:bodyPr>
            <a:normAutofit/>
          </a:bodyPr>
          <a:lstStyle/>
          <a:p>
            <a:pPr lvl="0">
              <a:lnSpc>
                <a:spcPct val="150000"/>
              </a:lnSpc>
              <a:spcBef>
                <a:spcPts val="0"/>
              </a:spcBef>
            </a:pPr>
            <a:r>
              <a:rPr lang="en-US" sz="1800" b="1" spc="300" dirty="0">
                <a:solidFill>
                  <a:schemeClr val="tx1"/>
                </a:solidFill>
                <a:latin typeface="Book Antiqua" panose="02040602050305030304" pitchFamily="18" charset="0"/>
              </a:rPr>
              <a:t>Centered on bioinformatics Scopus research papers’ data, we aim to predict the success of a paper.  “Success” will be defined by the number of citations. </a:t>
            </a:r>
          </a:p>
          <a:p>
            <a:pPr lvl="0">
              <a:lnSpc>
                <a:spcPct val="150000"/>
              </a:lnSpc>
              <a:spcBef>
                <a:spcPts val="0"/>
              </a:spcBef>
            </a:pPr>
            <a:endParaRPr lang="en-US" sz="1800" b="1" spc="300" dirty="0">
              <a:solidFill>
                <a:schemeClr val="tx1"/>
              </a:solidFill>
              <a:latin typeface="Book Antiqua" panose="02040602050305030304" pitchFamily="18" charset="0"/>
            </a:endParaRPr>
          </a:p>
          <a:p>
            <a:pPr lvl="0">
              <a:lnSpc>
                <a:spcPct val="150000"/>
              </a:lnSpc>
              <a:spcBef>
                <a:spcPts val="1600"/>
              </a:spcBef>
              <a:spcAft>
                <a:spcPts val="1600"/>
              </a:spcAft>
            </a:pPr>
            <a:r>
              <a:rPr lang="en-US" sz="1800" b="1" spc="300" dirty="0">
                <a:solidFill>
                  <a:schemeClr val="tx1"/>
                </a:solidFill>
                <a:latin typeface="Book Antiqua" panose="02040602050305030304" pitchFamily="18" charset="0"/>
              </a:rPr>
              <a:t>We hope that other interesting indicators of success will reveal itself through our analysis.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20C9432A-6454-4489-B705-BAB31F18F195}"/>
                  </a:ext>
                </a:extLst>
              </p14:cNvPr>
              <p14:cNvContentPartPr/>
              <p14:nvPr/>
            </p14:nvContentPartPr>
            <p14:xfrm>
              <a:off x="9936360" y="6442373"/>
              <a:ext cx="1629360" cy="264600"/>
            </p14:xfrm>
          </p:contentPart>
        </mc:Choice>
        <mc:Fallback xmlns="">
          <p:pic>
            <p:nvPicPr>
              <p:cNvPr id="26" name="Ink 25">
                <a:extLst>
                  <a:ext uri="{FF2B5EF4-FFF2-40B4-BE49-F238E27FC236}">
                    <a16:creationId xmlns:a16="http://schemas.microsoft.com/office/drawing/2014/main" id="{20C9432A-6454-4489-B705-BAB31F18F195}"/>
                  </a:ext>
                </a:extLst>
              </p:cNvPr>
              <p:cNvPicPr/>
              <p:nvPr/>
            </p:nvPicPr>
            <p:blipFill>
              <a:blip r:embed="rId4"/>
              <a:stretch>
                <a:fillRect/>
              </a:stretch>
            </p:blipFill>
            <p:spPr>
              <a:xfrm>
                <a:off x="9873720" y="6379373"/>
                <a:ext cx="1755000" cy="390240"/>
              </a:xfrm>
              <a:prstGeom prst="rect">
                <a:avLst/>
              </a:prstGeom>
            </p:spPr>
          </p:pic>
        </mc:Fallback>
      </mc:AlternateContent>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4940968"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4940968"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32421" y="162590"/>
            <a:ext cx="7459579" cy="1661297"/>
          </a:xfrm>
        </p:spPr>
        <p:txBody>
          <a:bodyPr>
            <a:normAutofit/>
          </a:bodyPr>
          <a:lstStyle/>
          <a:p>
            <a:pPr algn="ctr"/>
            <a:r>
              <a:rPr lang="en-US" sz="3600" dirty="0">
                <a:effectLst>
                  <a:outerShdw blurRad="38100" dist="38100" dir="2700000" algn="tl">
                    <a:srgbClr val="000000">
                      <a:alpha val="43137"/>
                    </a:srgbClr>
                  </a:outerShdw>
                </a:effectLst>
                <a:latin typeface="Book Antiqua" panose="02040602050305030304" pitchFamily="18" charset="0"/>
              </a:rPr>
              <a:t>Main Goal</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4732421" y="2092751"/>
            <a:ext cx="7260796" cy="4115543"/>
          </a:xfrm>
        </p:spPr>
        <p:txBody>
          <a:bodyPr>
            <a:normAutofit fontScale="92500" lnSpcReduction="10000"/>
          </a:bodyPr>
          <a:lstStyle/>
          <a:p>
            <a:pPr lvl="0" algn="ctr">
              <a:lnSpc>
                <a:spcPct val="170000"/>
              </a:lnSpc>
              <a:spcBef>
                <a:spcPts val="0"/>
              </a:spcBef>
            </a:pPr>
            <a:r>
              <a:rPr lang="en-US" sz="1800" b="1" spc="300" dirty="0">
                <a:solidFill>
                  <a:schemeClr val="tx1"/>
                </a:solidFill>
                <a:latin typeface="Book Antiqua" panose="02040602050305030304" pitchFamily="18" charset="0"/>
              </a:rPr>
              <a:t>Ability to predict the success of a paper published in the field of Bioinformatics using machine learning.</a:t>
            </a:r>
          </a:p>
          <a:p>
            <a:pPr lvl="0" algn="ctr">
              <a:lnSpc>
                <a:spcPct val="150000"/>
              </a:lnSpc>
              <a:spcBef>
                <a:spcPts val="1600"/>
              </a:spcBef>
              <a:spcAft>
                <a:spcPts val="1600"/>
              </a:spcAft>
            </a:pPr>
            <a:endParaRPr lang="en-US" sz="1800" b="1" dirty="0">
              <a:solidFill>
                <a:schemeClr val="tx1"/>
              </a:solidFill>
              <a:latin typeface="Book Antiqua" panose="02040602050305030304" pitchFamily="18" charset="0"/>
            </a:endParaRPr>
          </a:p>
          <a:p>
            <a:pPr lvl="0" algn="ctr">
              <a:lnSpc>
                <a:spcPct val="150000"/>
              </a:lnSpc>
              <a:spcBef>
                <a:spcPts val="1600"/>
              </a:spcBef>
              <a:spcAft>
                <a:spcPts val="1600"/>
              </a:spcAft>
            </a:pPr>
            <a:r>
              <a:rPr lang="en-US" sz="1800" b="1" spc="300" dirty="0">
                <a:solidFill>
                  <a:schemeClr val="tx1"/>
                </a:solidFill>
                <a:latin typeface="Book Antiqua" panose="02040602050305030304" pitchFamily="18" charset="0"/>
              </a:rPr>
              <a:t>The primary indicator of success will be centered around citations, and we will analyze and determine what factors are most important for the success of a paper.</a:t>
            </a: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3">
            <p14:nvContentPartPr>
              <p14:cNvPr id="2114" name="Ink 2113">
                <a:extLst>
                  <a:ext uri="{FF2B5EF4-FFF2-40B4-BE49-F238E27FC236}">
                    <a16:creationId xmlns:a16="http://schemas.microsoft.com/office/drawing/2014/main" id="{EC89AA18-0E46-4B77-A52A-CB6489AEDFBA}"/>
                  </a:ext>
                </a:extLst>
              </p14:cNvPr>
              <p14:cNvContentPartPr/>
              <p14:nvPr/>
            </p14:nvContentPartPr>
            <p14:xfrm>
              <a:off x="9927360" y="6442187"/>
              <a:ext cx="1702440" cy="357120"/>
            </p14:xfrm>
          </p:contentPart>
        </mc:Choice>
        <mc:Fallback xmlns="">
          <p:pic>
            <p:nvPicPr>
              <p:cNvPr id="2114" name="Ink 2113">
                <a:extLst>
                  <a:ext uri="{FF2B5EF4-FFF2-40B4-BE49-F238E27FC236}">
                    <a16:creationId xmlns:a16="http://schemas.microsoft.com/office/drawing/2014/main" id="{EC89AA18-0E46-4B77-A52A-CB6489AEDFBA}"/>
                  </a:ext>
                </a:extLst>
              </p:cNvPr>
              <p:cNvPicPr/>
              <p:nvPr/>
            </p:nvPicPr>
            <p:blipFill>
              <a:blip r:embed="rId4"/>
              <a:stretch>
                <a:fillRect/>
              </a:stretch>
            </p:blipFill>
            <p:spPr>
              <a:xfrm>
                <a:off x="9864720" y="6379250"/>
                <a:ext cx="1828080" cy="482633"/>
              </a:xfrm>
              <a:prstGeom prst="rect">
                <a:avLst/>
              </a:prstGeom>
            </p:spPr>
          </p:pic>
        </mc:Fallback>
      </mc:AlternateContent>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4732421"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732421"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119222" y="309101"/>
            <a:ext cx="6043246" cy="573989"/>
          </a:xfrm>
        </p:spPr>
        <p:txBody>
          <a:bodyPr>
            <a:normAutofit/>
          </a:bodyPr>
          <a:lstStyle/>
          <a:p>
            <a:pPr algn="l"/>
            <a:r>
              <a:rPr lang="en-US" sz="2800" dirty="0">
                <a:effectLst>
                  <a:outerShdw blurRad="38100" dist="38100" dir="2700000" algn="tl">
                    <a:srgbClr val="000000">
                      <a:alpha val="43137"/>
                    </a:srgbClr>
                  </a:outerShdw>
                </a:effectLst>
                <a:latin typeface="Book Antiqua" panose="02040602050305030304" pitchFamily="18" charset="0"/>
              </a:rPr>
              <a:t>Data Description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119222" y="1625512"/>
            <a:ext cx="6691778" cy="4636392"/>
          </a:xfrm>
        </p:spPr>
        <p:txBody>
          <a:bodyPr>
            <a:normAutofit/>
          </a:bodyPr>
          <a:lstStyle/>
          <a:p>
            <a:pPr marL="0" lvl="0" indent="0">
              <a:spcBef>
                <a:spcPts val="0"/>
              </a:spcBef>
              <a:buNone/>
            </a:pPr>
            <a:r>
              <a:rPr lang="en-US" sz="1800" b="1" dirty="0">
                <a:latin typeface="Book Antiqua" panose="02040602050305030304" pitchFamily="18" charset="0"/>
              </a:rPr>
              <a:t>Our data consists of Bioinformatics research papers.</a:t>
            </a:r>
          </a:p>
          <a:p>
            <a:pPr marL="0" lvl="0" indent="0">
              <a:spcBef>
                <a:spcPts val="1600"/>
              </a:spcBef>
              <a:buNone/>
            </a:pPr>
            <a:r>
              <a:rPr lang="en-US" sz="1800" b="1" dirty="0">
                <a:latin typeface="Book Antiqua" panose="02040602050305030304" pitchFamily="18" charset="0"/>
              </a:rPr>
              <a:t>Relevant fields include </a:t>
            </a:r>
          </a:p>
          <a:p>
            <a:pPr marL="412750" lvl="0" indent="-285750">
              <a:spcBef>
                <a:spcPts val="1600"/>
              </a:spcBef>
              <a:buSzPts val="1600"/>
            </a:pPr>
            <a:r>
              <a:rPr lang="en-US" sz="1800" b="1" dirty="0">
                <a:latin typeface="Book Antiqua" panose="02040602050305030304" pitchFamily="18" charset="0"/>
              </a:rPr>
              <a:t>Authors</a:t>
            </a:r>
          </a:p>
          <a:p>
            <a:pPr marL="412750" lvl="0" indent="-285750">
              <a:spcBef>
                <a:spcPts val="0"/>
              </a:spcBef>
              <a:buSzPts val="1600"/>
            </a:pPr>
            <a:r>
              <a:rPr lang="en-US" sz="1800" b="1" dirty="0">
                <a:latin typeface="Book Antiqua" panose="02040602050305030304" pitchFamily="18" charset="0"/>
              </a:rPr>
              <a:t>Title</a:t>
            </a:r>
          </a:p>
          <a:p>
            <a:pPr marL="412750" lvl="0" indent="-285750">
              <a:spcBef>
                <a:spcPts val="0"/>
              </a:spcBef>
              <a:buSzPts val="1600"/>
            </a:pPr>
            <a:r>
              <a:rPr lang="en-US" sz="1800" b="1" dirty="0">
                <a:latin typeface="Book Antiqua" panose="02040602050305030304" pitchFamily="18" charset="0"/>
              </a:rPr>
              <a:t>Year</a:t>
            </a:r>
          </a:p>
          <a:p>
            <a:pPr marL="412750" lvl="0" indent="-285750">
              <a:spcBef>
                <a:spcPts val="0"/>
              </a:spcBef>
              <a:buSzPts val="1600"/>
            </a:pPr>
            <a:r>
              <a:rPr lang="en-US" sz="1800" b="1" dirty="0">
                <a:latin typeface="Book Antiqua" panose="02040602050305030304" pitchFamily="18" charset="0"/>
              </a:rPr>
              <a:t>Citations</a:t>
            </a:r>
          </a:p>
          <a:p>
            <a:pPr marL="412750" lvl="0" indent="-285750">
              <a:spcBef>
                <a:spcPts val="0"/>
              </a:spcBef>
              <a:buSzPts val="1600"/>
            </a:pPr>
            <a:r>
              <a:rPr lang="en-US" sz="1800" b="1" dirty="0">
                <a:latin typeface="Book Antiqua" panose="02040602050305030304" pitchFamily="18" charset="0"/>
              </a:rPr>
              <a:t>EID</a:t>
            </a:r>
          </a:p>
          <a:p>
            <a:pPr marL="412750" lvl="0" indent="-285750">
              <a:spcBef>
                <a:spcPts val="0"/>
              </a:spcBef>
              <a:buSzPts val="1600"/>
            </a:pPr>
            <a:r>
              <a:rPr lang="en-US" sz="1800" b="1" dirty="0">
                <a:latin typeface="Book Antiqua" panose="02040602050305030304" pitchFamily="18" charset="0"/>
              </a:rPr>
              <a:t>Source Title</a:t>
            </a:r>
          </a:p>
          <a:p>
            <a:pPr marL="0" lvl="0" indent="0">
              <a:spcBef>
                <a:spcPts val="1600"/>
              </a:spcBef>
              <a:spcAft>
                <a:spcPts val="1600"/>
              </a:spcAft>
              <a:buNone/>
            </a:pPr>
            <a:r>
              <a:rPr lang="en-US" sz="1800" b="1" dirty="0">
                <a:latin typeface="Book Antiqua" panose="02040602050305030304" pitchFamily="18" charset="0"/>
              </a:rPr>
              <a:t>Additional data will be merged as the project progresses.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8A16C-BC38-4966-86A0-C9EF3957C6D5}"/>
                  </a:ext>
                </a:extLst>
              </p14:cNvPr>
              <p14:cNvContentPartPr/>
              <p14:nvPr/>
            </p14:nvContentPartPr>
            <p14:xfrm>
              <a:off x="10149840" y="6484133"/>
              <a:ext cx="1348560" cy="248040"/>
            </p14:xfrm>
          </p:contentPart>
        </mc:Choice>
        <mc:Fallback xmlns="">
          <p:pic>
            <p:nvPicPr>
              <p:cNvPr id="2" name="Ink 1">
                <a:extLst>
                  <a:ext uri="{FF2B5EF4-FFF2-40B4-BE49-F238E27FC236}">
                    <a16:creationId xmlns:a16="http://schemas.microsoft.com/office/drawing/2014/main" id="{0888A16C-BC38-4966-86A0-C9EF3957C6D5}"/>
                  </a:ext>
                </a:extLst>
              </p:cNvPr>
              <p:cNvPicPr/>
              <p:nvPr/>
            </p:nvPicPr>
            <p:blipFill>
              <a:blip r:embed="rId4"/>
              <a:stretch>
                <a:fillRect/>
              </a:stretch>
            </p:blipFill>
            <p:spPr>
              <a:xfrm>
                <a:off x="10087200" y="6421133"/>
                <a:ext cx="1474200" cy="373680"/>
              </a:xfrm>
              <a:prstGeom prst="rect">
                <a:avLst/>
              </a:prstGeom>
            </p:spPr>
          </p:pic>
        </mc:Fallback>
      </mc:AlternateContent>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6529137"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6529137"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673516" y="365125"/>
            <a:ext cx="5137485" cy="573989"/>
          </a:xfrm>
        </p:spPr>
        <p:txBody>
          <a:bodyPr/>
          <a:lstStyle/>
          <a:p>
            <a:pPr algn="ctr"/>
            <a:r>
              <a:rPr lang="en-US" b="1" dirty="0">
                <a:latin typeface="Book Antiqua" panose="02040602050305030304" pitchFamily="18" charset="0"/>
              </a:rPr>
              <a:t>Related Work</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673516" y="1620253"/>
            <a:ext cx="5137485" cy="5135494"/>
          </a:xfrm>
        </p:spPr>
        <p:txBody>
          <a:bodyPr>
            <a:normAutofit/>
          </a:bodyPr>
          <a:lstStyle/>
          <a:p>
            <a:pPr marL="0" lvl="0" indent="0">
              <a:spcBef>
                <a:spcPts val="0"/>
              </a:spcBef>
              <a:buNone/>
            </a:pPr>
            <a:r>
              <a:rPr lang="en-US" sz="1800" b="1" dirty="0">
                <a:latin typeface="Book Antiqua" panose="02040602050305030304" pitchFamily="18" charset="0"/>
              </a:rPr>
              <a:t>With Bioinformatics being such a specific field, an abundance of data has yet to be analyzed.</a:t>
            </a:r>
          </a:p>
          <a:p>
            <a:pPr marL="0" lvl="0" indent="0">
              <a:spcBef>
                <a:spcPts val="0"/>
              </a:spcBef>
              <a:buNone/>
            </a:pPr>
            <a:endParaRPr lang="en-US" sz="1800" b="1" dirty="0">
              <a:latin typeface="Book Antiqua" panose="02040602050305030304" pitchFamily="18" charset="0"/>
            </a:endParaRPr>
          </a:p>
          <a:p>
            <a:pPr marL="0" lvl="0" indent="0">
              <a:spcBef>
                <a:spcPts val="0"/>
              </a:spcBef>
              <a:buNone/>
            </a:pPr>
            <a:r>
              <a:rPr lang="en-US" sz="1800" b="1" dirty="0">
                <a:latin typeface="Book Antiqua" panose="02040602050305030304" pitchFamily="18" charset="0"/>
              </a:rPr>
              <a:t>Research articles include :</a:t>
            </a:r>
          </a:p>
          <a:p>
            <a:pPr marL="0" lvl="0" indent="0">
              <a:spcBef>
                <a:spcPts val="1600"/>
              </a:spcBef>
              <a:buNone/>
            </a:pPr>
            <a:r>
              <a:rPr lang="en-US" sz="1800" b="1" dirty="0">
                <a:latin typeface="Book Antiqua" panose="02040602050305030304" pitchFamily="18" charset="0"/>
                <a:hlinkClick r:id="rId4"/>
              </a:rPr>
              <a:t>Citation Count Prediction</a:t>
            </a:r>
            <a:r>
              <a:rPr lang="en-US" sz="1800" b="1" dirty="0">
                <a:latin typeface="Book Antiqua" panose="02040602050305030304" pitchFamily="18" charset="0"/>
              </a:rPr>
              <a:t>: Learning to Estimate Future Citations for Literature</a:t>
            </a:r>
          </a:p>
          <a:p>
            <a:pPr marL="0" lvl="0" indent="0">
              <a:spcBef>
                <a:spcPts val="1600"/>
              </a:spcBef>
              <a:buNone/>
            </a:pPr>
            <a:endParaRPr lang="en-US" sz="1800" b="1" dirty="0">
              <a:latin typeface="Book Antiqua" panose="02040602050305030304" pitchFamily="18" charset="0"/>
            </a:endParaRPr>
          </a:p>
          <a:p>
            <a:pPr marL="0" lvl="0" indent="0">
              <a:buNone/>
            </a:pPr>
            <a:r>
              <a:rPr lang="en-US" sz="1800" b="1" dirty="0">
                <a:latin typeface="Book Antiqua" panose="02040602050305030304" pitchFamily="18" charset="0"/>
                <a:hlinkClick r:id="rId5"/>
              </a:rPr>
              <a:t>What’s Hot and What’s Not? </a:t>
            </a:r>
            <a:r>
              <a:rPr lang="en-US" sz="1800" b="1" dirty="0">
                <a:latin typeface="Book Antiqua" panose="02040602050305030304" pitchFamily="18" charset="0"/>
              </a:rPr>
              <a:t>- Exploring Trends in Bioinformatics Literature Using Topic Modeling and Keyword Analysis</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6954148-05C7-4636-8DD5-D45AF8EC9656}"/>
                  </a:ext>
                </a:extLst>
              </p14:cNvPr>
              <p14:cNvContentPartPr/>
              <p14:nvPr/>
            </p14:nvContentPartPr>
            <p14:xfrm>
              <a:off x="10047933" y="6435347"/>
              <a:ext cx="1551600" cy="320400"/>
            </p14:xfrm>
          </p:contentPart>
        </mc:Choice>
        <mc:Fallback xmlns="">
          <p:pic>
            <p:nvPicPr>
              <p:cNvPr id="8" name="Ink 7">
                <a:extLst>
                  <a:ext uri="{FF2B5EF4-FFF2-40B4-BE49-F238E27FC236}">
                    <a16:creationId xmlns:a16="http://schemas.microsoft.com/office/drawing/2014/main" id="{A6954148-05C7-4636-8DD5-D45AF8EC9656}"/>
                  </a:ext>
                </a:extLst>
              </p:cNvPr>
              <p:cNvPicPr/>
              <p:nvPr/>
            </p:nvPicPr>
            <p:blipFill>
              <a:blip r:embed="rId7"/>
              <a:stretch>
                <a:fillRect/>
              </a:stretch>
            </p:blipFill>
            <p:spPr>
              <a:xfrm>
                <a:off x="9985293" y="6372347"/>
                <a:ext cx="1677240" cy="446040"/>
              </a:xfrm>
              <a:prstGeom prst="rect">
                <a:avLst/>
              </a:prstGeom>
            </p:spPr>
          </p:pic>
        </mc:Fallback>
      </mc:AlternateContent>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latin typeface="Book Antiqua" panose="02040602050305030304" pitchFamily="18" charset="0"/>
              </a:rPr>
              <a:t>Tentative Project Breakdown</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469107" y="1588167"/>
            <a:ext cx="5157787" cy="942857"/>
          </a:xfrm>
        </p:spPr>
        <p:txBody>
          <a:bodyPr>
            <a:noAutofit/>
          </a:bodyPr>
          <a:lstStyle/>
          <a:p>
            <a:pPr algn="ctr"/>
            <a:r>
              <a:rPr lang="en-US" dirty="0">
                <a:latin typeface="Book Antiqua" panose="02040602050305030304" pitchFamily="18" charset="0"/>
              </a:rPr>
              <a:t>I. Prepare Data</a:t>
            </a:r>
          </a:p>
          <a:p>
            <a:pPr algn="ctr"/>
            <a:r>
              <a:rPr lang="en-US" dirty="0">
                <a:latin typeface="Book Antiqua" panose="02040602050305030304" pitchFamily="18" charset="0"/>
              </a:rPr>
              <a:t>(For Machine Learning)</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69107" y="2807368"/>
            <a:ext cx="5157787" cy="3219576"/>
          </a:xfrm>
        </p:spPr>
        <p:txBody>
          <a:bodyPr>
            <a:normAutofit/>
          </a:bodyPr>
          <a:lstStyle/>
          <a:p>
            <a:pPr marL="914400" lvl="1" indent="-342900">
              <a:spcBef>
                <a:spcPts val="0"/>
              </a:spcBef>
              <a:buSzPts val="1800"/>
              <a:buAutoNum type="alphaLcPeriod"/>
            </a:pPr>
            <a:r>
              <a:rPr lang="en-US" sz="2000" dirty="0">
                <a:latin typeface="Book Antiqua" panose="02040602050305030304" pitchFamily="18" charset="0"/>
              </a:rPr>
              <a:t>Performing NLP on text fields</a:t>
            </a:r>
          </a:p>
          <a:p>
            <a:pPr marL="914400" lvl="1" indent="-342900">
              <a:spcBef>
                <a:spcPts val="0"/>
              </a:spcBef>
              <a:buSzPts val="1800"/>
              <a:buAutoNum type="alphaLcPeriod"/>
            </a:pPr>
            <a:r>
              <a:rPr lang="en-US" sz="2000" dirty="0">
                <a:latin typeface="Book Antiqua" panose="02040602050305030304" pitchFamily="18" charset="0"/>
              </a:rPr>
              <a:t>Standardizing Numerical Fields</a:t>
            </a:r>
          </a:p>
          <a:p>
            <a:pPr marL="0" indent="0">
              <a:buNone/>
            </a:pP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160169" y="1668378"/>
            <a:ext cx="5823284" cy="417096"/>
          </a:xfrm>
        </p:spPr>
        <p:txBody>
          <a:bodyPr>
            <a:noAutofit/>
          </a:bodyPr>
          <a:lstStyle/>
          <a:p>
            <a:r>
              <a:rPr lang="en-US" sz="2200" b="1" dirty="0">
                <a:latin typeface="Book Antiqua" panose="02040602050305030304" pitchFamily="18" charset="0"/>
              </a:rPr>
              <a:t> II. Apply Machine Language </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a:xfrm>
            <a:off x="6368716" y="4317476"/>
            <a:ext cx="5823284" cy="646331"/>
          </a:xfrm>
          <a:solidFill>
            <a:srgbClr val="2F3342"/>
          </a:solidFill>
        </p:spPr>
        <p:txBody>
          <a:bodyPr/>
          <a:lstStyle/>
          <a:p>
            <a:pPr algn="l"/>
            <a:r>
              <a:rPr lang="en-US" sz="3200" dirty="0">
                <a:solidFill>
                  <a:schemeClr val="bg1"/>
                </a:solidFill>
                <a:latin typeface="Book Antiqua" panose="02040602050305030304" pitchFamily="18" charset="0"/>
              </a:rPr>
              <a:t>Analysis</a:t>
            </a:r>
          </a:p>
        </p:txBody>
      </p:sp>
      <p:sp>
        <p:nvSpPr>
          <p:cNvPr id="10" name="TextBox 9">
            <a:extLst>
              <a:ext uri="{FF2B5EF4-FFF2-40B4-BE49-F238E27FC236}">
                <a16:creationId xmlns:a16="http://schemas.microsoft.com/office/drawing/2014/main" id="{A88A1A46-B784-41B2-BC27-CF7746F457A6}"/>
              </a:ext>
            </a:extLst>
          </p:cNvPr>
          <p:cNvSpPr txBox="1"/>
          <p:nvPr/>
        </p:nvSpPr>
        <p:spPr>
          <a:xfrm>
            <a:off x="0" y="4317476"/>
            <a:ext cx="5823284" cy="646331"/>
          </a:xfrm>
          <a:prstGeom prst="rect">
            <a:avLst/>
          </a:prstGeom>
          <a:solidFill>
            <a:srgbClr val="5A4368"/>
          </a:solidFill>
        </p:spPr>
        <p:txBody>
          <a:bodyPr wrap="square" rtlCol="0">
            <a:spAutoFit/>
          </a:bodyPr>
          <a:lstStyle/>
          <a:p>
            <a:pPr algn="r"/>
            <a:r>
              <a:rPr lang="en-US" sz="3600" dirty="0">
                <a:solidFill>
                  <a:schemeClr val="bg1"/>
                </a:solidFill>
                <a:latin typeface="Book Antiqua" panose="02040602050305030304" pitchFamily="18" charset="0"/>
              </a:rPr>
              <a:t>III. Perform</a:t>
            </a:r>
            <a:endParaRPr lang="en-US"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5EFFC8E1-9DF6-4010-9977-ABCAC118A843}"/>
                  </a:ext>
                </a:extLst>
              </p14:cNvPr>
              <p14:cNvContentPartPr/>
              <p14:nvPr/>
            </p14:nvContentPartPr>
            <p14:xfrm>
              <a:off x="5861274" y="4628463"/>
              <a:ext cx="435960" cy="360"/>
            </p14:xfrm>
          </p:contentPart>
        </mc:Choice>
        <mc:Fallback xmlns="">
          <p:pic>
            <p:nvPicPr>
              <p:cNvPr id="9" name="Ink 8">
                <a:extLst>
                  <a:ext uri="{FF2B5EF4-FFF2-40B4-BE49-F238E27FC236}">
                    <a16:creationId xmlns:a16="http://schemas.microsoft.com/office/drawing/2014/main" id="{5EFFC8E1-9DF6-4010-9977-ABCAC118A843}"/>
                  </a:ext>
                </a:extLst>
              </p:cNvPr>
              <p:cNvPicPr/>
              <p:nvPr/>
            </p:nvPicPr>
            <p:blipFill>
              <a:blip r:embed="rId3"/>
              <a:stretch>
                <a:fillRect/>
              </a:stretch>
            </p:blipFill>
            <p:spPr>
              <a:xfrm>
                <a:off x="5798274" y="4565463"/>
                <a:ext cx="561600" cy="126000"/>
              </a:xfrm>
              <a:prstGeom prst="rect">
                <a:avLst/>
              </a:prstGeom>
            </p:spPr>
          </p:pic>
        </mc:Fallback>
      </mc:AlternateContent>
    </p:spTree>
    <p:extLst>
      <p:ext uri="{BB962C8B-B14F-4D97-AF65-F5344CB8AC3E}">
        <p14:creationId xmlns:p14="http://schemas.microsoft.com/office/powerpoint/2010/main" val="161926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116209"/>
            <a:ext cx="10787270" cy="1405925"/>
          </a:xfrm>
        </p:spPr>
        <p:txBody>
          <a:bodyPr>
            <a:normAutofit/>
          </a:bodyPr>
          <a:lstStyle/>
          <a:p>
            <a:r>
              <a:rPr lang="en-US" dirty="0">
                <a:latin typeface="Book Antiqua" panose="02040602050305030304" pitchFamily="18" charset="0"/>
              </a:rPr>
              <a:t>Tasks</a:t>
            </a:r>
          </a:p>
        </p:txBody>
      </p:sp>
      <p:sp>
        <p:nvSpPr>
          <p:cNvPr id="3" name="TextBox 2">
            <a:extLst>
              <a:ext uri="{FF2B5EF4-FFF2-40B4-BE49-F238E27FC236}">
                <a16:creationId xmlns:a16="http://schemas.microsoft.com/office/drawing/2014/main" id="{A69D61D2-C987-4710-813C-F086126876A9}"/>
              </a:ext>
            </a:extLst>
          </p:cNvPr>
          <p:cNvSpPr txBox="1"/>
          <p:nvPr/>
        </p:nvSpPr>
        <p:spPr>
          <a:xfrm>
            <a:off x="2810933" y="3699933"/>
            <a:ext cx="6426200" cy="584775"/>
          </a:xfrm>
          <a:prstGeom prst="rect">
            <a:avLst/>
          </a:prstGeom>
          <a:noFill/>
        </p:spPr>
        <p:txBody>
          <a:bodyPr wrap="square" rtlCol="0">
            <a:spAutoFit/>
          </a:bodyPr>
          <a:lstStyle/>
          <a:p>
            <a:pPr algn="ctr"/>
            <a:r>
              <a:rPr lang="en-US" sz="3200" dirty="0">
                <a:solidFill>
                  <a:schemeClr val="bg1"/>
                </a:solidFill>
                <a:latin typeface="Book Antiqua" panose="02040602050305030304" pitchFamily="18" charset="0"/>
              </a:rPr>
              <a:t>Divide and Conquer</a:t>
            </a:r>
          </a:p>
        </p:txBody>
      </p:sp>
    </p:spTree>
    <p:extLst>
      <p:ext uri="{BB962C8B-B14F-4D97-AF65-F5344CB8AC3E}">
        <p14:creationId xmlns:p14="http://schemas.microsoft.com/office/powerpoint/2010/main" val="339425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507996"/>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Accent block for text">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135467" y="84668"/>
            <a:ext cx="6608234" cy="4504266"/>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84668"/>
            <a:ext cx="6468533" cy="1989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gn="ctr"/>
            <a:r>
              <a:rPr lang="en-US" sz="3600" dirty="0">
                <a:solidFill>
                  <a:schemeClr val="bg1"/>
                </a:solidFill>
                <a:effectLst>
                  <a:outerShdw blurRad="38100" dist="38100" dir="2700000" algn="tl">
                    <a:srgbClr val="000000">
                      <a:alpha val="43137"/>
                    </a:srgbClr>
                  </a:outerShdw>
                </a:effectLst>
                <a:latin typeface="Book Antiqua" panose="02040602050305030304" pitchFamily="18" charset="0"/>
              </a:rPr>
              <a:t>Divide and Conquer Part I</a:t>
            </a:r>
          </a:p>
        </p:txBody>
      </p:sp>
      <p:sp>
        <p:nvSpPr>
          <p:cNvPr id="2" name="TextBox 1">
            <a:extLst>
              <a:ext uri="{FF2B5EF4-FFF2-40B4-BE49-F238E27FC236}">
                <a16:creationId xmlns:a16="http://schemas.microsoft.com/office/drawing/2014/main" id="{6D1D8FD4-B0B4-4219-9EEC-F41790D54261}"/>
              </a:ext>
            </a:extLst>
          </p:cNvPr>
          <p:cNvSpPr txBox="1"/>
          <p:nvPr/>
        </p:nvSpPr>
        <p:spPr>
          <a:xfrm>
            <a:off x="135466" y="2015067"/>
            <a:ext cx="6333067" cy="1805623"/>
          </a:xfrm>
          <a:prstGeom prst="rect">
            <a:avLst/>
          </a:prstGeom>
          <a:noFill/>
        </p:spPr>
        <p:txBody>
          <a:bodyPr wrap="square" rtlCol="0">
            <a:spAutoFit/>
          </a:bodyPr>
          <a:lstStyle/>
          <a:p>
            <a:pPr lvl="0"/>
            <a:r>
              <a:rPr lang="en-US" sz="2000" dirty="0">
                <a:solidFill>
                  <a:schemeClr val="bg1"/>
                </a:solidFill>
                <a:latin typeface="Book Antiqua" panose="02040602050305030304" pitchFamily="18" charset="0"/>
              </a:rPr>
              <a:t>Performing NLP on text fields</a:t>
            </a:r>
          </a:p>
          <a:p>
            <a:pPr marL="457200" lvl="0" indent="-381000">
              <a:lnSpc>
                <a:spcPct val="150000"/>
              </a:lnSpc>
              <a:spcBef>
                <a:spcPts val="1600"/>
              </a:spcBef>
              <a:buSzPts val="2400"/>
              <a:buFont typeface="Arial" panose="020B0604020202020204" pitchFamily="34" charset="0"/>
              <a:buChar char="•"/>
            </a:pPr>
            <a:r>
              <a:rPr lang="en-US" sz="2000" dirty="0">
                <a:solidFill>
                  <a:schemeClr val="bg1"/>
                </a:solidFill>
                <a:latin typeface="Book Antiqua" panose="02040602050305030304" pitchFamily="18" charset="0"/>
              </a:rPr>
              <a:t>    GENSIM Research      (Logan, Steve)</a:t>
            </a:r>
          </a:p>
          <a:p>
            <a:pPr marL="457200" lvl="0" indent="-381000">
              <a:lnSpc>
                <a:spcPct val="150000"/>
              </a:lnSpc>
              <a:buSzPts val="2400"/>
              <a:buFont typeface="Arial" panose="020B0604020202020204" pitchFamily="34" charset="0"/>
              <a:buChar char="•"/>
            </a:pPr>
            <a:r>
              <a:rPr lang="en-US" sz="2000" dirty="0">
                <a:solidFill>
                  <a:schemeClr val="bg1"/>
                </a:solidFill>
                <a:latin typeface="Book Antiqua" panose="02040602050305030304" pitchFamily="18" charset="0"/>
              </a:rPr>
              <a:t>    GRID Research            (Luke, </a:t>
            </a:r>
            <a:r>
              <a:rPr lang="en-US" sz="2000" dirty="0" err="1">
                <a:solidFill>
                  <a:schemeClr val="bg1"/>
                </a:solidFill>
                <a:latin typeface="Book Antiqua" panose="02040602050305030304" pitchFamily="18" charset="0"/>
              </a:rPr>
              <a:t>Mouna</a:t>
            </a:r>
            <a:r>
              <a:rPr lang="en-US" sz="2000" dirty="0">
                <a:solidFill>
                  <a:schemeClr val="bg1"/>
                </a:solidFill>
                <a:latin typeface="Book Antiqua" panose="02040602050305030304" pitchFamily="18" charset="0"/>
              </a:rPr>
              <a:t>)</a:t>
            </a:r>
          </a:p>
          <a:p>
            <a:endParaRPr lang="en-US" dirty="0"/>
          </a:p>
        </p:txBody>
      </p:sp>
    </p:spTree>
    <p:extLst>
      <p:ext uri="{BB962C8B-B14F-4D97-AF65-F5344CB8AC3E}">
        <p14:creationId xmlns:p14="http://schemas.microsoft.com/office/powerpoint/2010/main" val="1389222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7C28-12F3-4521-8A2F-672216786ACE}"/>
              </a:ext>
            </a:extLst>
          </p:cNvPr>
          <p:cNvSpPr>
            <a:spLocks noGrp="1"/>
          </p:cNvSpPr>
          <p:nvPr>
            <p:ph type="title"/>
          </p:nvPr>
        </p:nvSpPr>
        <p:spPr/>
        <p:txBody>
          <a:bodyPr/>
          <a:lstStyle/>
          <a:p>
            <a:r>
              <a:rPr lang="en-US" dirty="0">
                <a:latin typeface="Book Antiqua" panose="02040602050305030304" pitchFamily="18" charset="0"/>
              </a:rPr>
              <a:t>Divide and Conquer Part II</a:t>
            </a:r>
          </a:p>
        </p:txBody>
      </p:sp>
      <p:sp>
        <p:nvSpPr>
          <p:cNvPr id="3" name="Slide Number Placeholder 2">
            <a:extLst>
              <a:ext uri="{FF2B5EF4-FFF2-40B4-BE49-F238E27FC236}">
                <a16:creationId xmlns:a16="http://schemas.microsoft.com/office/drawing/2014/main" id="{052BC105-25EF-4774-9F1E-D246F9642FDF}"/>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4" name="Content Placeholder 3">
            <a:extLst>
              <a:ext uri="{FF2B5EF4-FFF2-40B4-BE49-F238E27FC236}">
                <a16:creationId xmlns:a16="http://schemas.microsoft.com/office/drawing/2014/main" id="{7E303DC6-9872-4963-A604-56C29338C66E}"/>
              </a:ext>
            </a:extLst>
          </p:cNvPr>
          <p:cNvSpPr>
            <a:spLocks noGrp="1"/>
          </p:cNvSpPr>
          <p:nvPr>
            <p:ph sz="half" idx="1"/>
          </p:nvPr>
        </p:nvSpPr>
        <p:spPr>
          <a:xfrm>
            <a:off x="-94268" y="1253330"/>
            <a:ext cx="12286267" cy="5392567"/>
          </a:xfrm>
        </p:spPr>
        <p:txBody>
          <a:bodyPr>
            <a:normAutofit lnSpcReduction="10000"/>
          </a:bodyPr>
          <a:lstStyle/>
          <a:p>
            <a:pPr marL="0" lvl="0" indent="0" algn="ctr">
              <a:spcBef>
                <a:spcPts val="0"/>
              </a:spcBef>
              <a:buNone/>
            </a:pPr>
            <a:r>
              <a:rPr lang="en-US" sz="3500" dirty="0">
                <a:solidFill>
                  <a:schemeClr val="bg1">
                    <a:lumMod val="95000"/>
                  </a:schemeClr>
                </a:solidFill>
                <a:latin typeface="Book Antiqua" panose="02040602050305030304" pitchFamily="18" charset="0"/>
              </a:rPr>
              <a:t>Standardizing Numerical Fields    </a:t>
            </a:r>
          </a:p>
          <a:p>
            <a:pPr marL="0" lvl="0" indent="0" algn="ctr">
              <a:spcBef>
                <a:spcPts val="0"/>
              </a:spcBef>
              <a:buNone/>
            </a:pPr>
            <a:r>
              <a:rPr lang="en-US" sz="2400" dirty="0">
                <a:latin typeface="Book Antiqua" panose="02040602050305030304" pitchFamily="18" charset="0"/>
              </a:rPr>
              <a:t>         </a:t>
            </a:r>
          </a:p>
          <a:p>
            <a:pPr marL="533400" lvl="0" indent="-457200">
              <a:spcBef>
                <a:spcPts val="1600"/>
              </a:spcBef>
              <a:buSzPts val="2400"/>
              <a:buAutoNum type="arabicPeriod"/>
            </a:pPr>
            <a:r>
              <a:rPr lang="en-US" sz="2600" dirty="0">
                <a:latin typeface="Book Antiqua" panose="02040602050305030304" pitchFamily="18" charset="0"/>
              </a:rPr>
              <a:t>Dividing CITE field into classes(Steve)    </a:t>
            </a:r>
          </a:p>
          <a:p>
            <a:pPr marL="76200" lvl="0" indent="0">
              <a:spcBef>
                <a:spcPts val="1600"/>
              </a:spcBef>
              <a:buSzPts val="2400"/>
              <a:buNone/>
            </a:pPr>
            <a:endParaRPr lang="en-US" sz="2600" dirty="0">
              <a:latin typeface="Book Antiqua" panose="02040602050305030304" pitchFamily="18" charset="0"/>
            </a:endParaRPr>
          </a:p>
          <a:p>
            <a:pPr marL="76200" lvl="0" indent="0">
              <a:spcBef>
                <a:spcPts val="1600"/>
              </a:spcBef>
              <a:buSzPts val="2400"/>
              <a:buNone/>
            </a:pPr>
            <a:r>
              <a:rPr lang="en-US" sz="2600" dirty="0">
                <a:latin typeface="Book Antiqua" panose="02040602050305030304" pitchFamily="18" charset="0"/>
              </a:rPr>
              <a:t>2.   Standardizing other fields (Darpan)</a:t>
            </a:r>
          </a:p>
          <a:p>
            <a:pPr marL="76200" lvl="0" indent="0">
              <a:spcBef>
                <a:spcPts val="0"/>
              </a:spcBef>
              <a:buSzPts val="2400"/>
              <a:buNone/>
            </a:pPr>
            <a:endParaRPr lang="en-US" sz="2600" dirty="0">
              <a:latin typeface="Book Antiqua" panose="02040602050305030304" pitchFamily="18" charset="0"/>
            </a:endParaRPr>
          </a:p>
          <a:p>
            <a:pPr marL="76200" lvl="0" indent="0">
              <a:spcBef>
                <a:spcPts val="0"/>
              </a:spcBef>
              <a:buSzPts val="2400"/>
              <a:buNone/>
            </a:pPr>
            <a:endParaRPr lang="en-US" sz="2600">
              <a:latin typeface="Book Antiqua" panose="02040602050305030304" pitchFamily="18" charset="0"/>
            </a:endParaRPr>
          </a:p>
          <a:p>
            <a:pPr marL="76200" lvl="0" indent="0">
              <a:spcBef>
                <a:spcPts val="0"/>
              </a:spcBef>
              <a:buSzPts val="2400"/>
              <a:buNone/>
            </a:pPr>
            <a:r>
              <a:rPr lang="en-US" sz="2600">
                <a:latin typeface="Book Antiqua" panose="02040602050305030304" pitchFamily="18" charset="0"/>
              </a:rPr>
              <a:t>3</a:t>
            </a:r>
            <a:r>
              <a:rPr lang="en-US" sz="2600" dirty="0">
                <a:latin typeface="Book Antiqua" panose="02040602050305030304" pitchFamily="18" charset="0"/>
              </a:rPr>
              <a:t>.   H-Index calculation (Logan, Luke)</a:t>
            </a:r>
          </a:p>
        </p:txBody>
      </p:sp>
    </p:spTree>
    <p:extLst>
      <p:ext uri="{BB962C8B-B14F-4D97-AF65-F5344CB8AC3E}">
        <p14:creationId xmlns:p14="http://schemas.microsoft.com/office/powerpoint/2010/main" val="101773741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64107-8248-43DA-8012-F707E0E46E9C}">
  <ds:schemaRefs>
    <ds:schemaRef ds:uri="http://schemas.microsoft.com/sharepoint/v3/contenttype/forms"/>
  </ds:schemaRefs>
</ds:datastoreItem>
</file>

<file path=customXml/itemProps2.xml><?xml version="1.0" encoding="utf-8"?>
<ds:datastoreItem xmlns:ds="http://schemas.openxmlformats.org/officeDocument/2006/customXml" ds:itemID="{40C9F62E-0773-4164-B986-3E326BE687C9}">
  <ds:schemaRefs>
    <ds:schemaRef ds:uri="http://purl.org/dc/terms/"/>
    <ds:schemaRef ds:uri="http://schemas.openxmlformats.org/package/2006/metadata/core-properties"/>
    <ds:schemaRef ds:uri="6dc4bcd6-49db-4c07-9060-8acfc67cef9f"/>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fb0879af-3eba-417a-a55a-ffe6dcd6ca77"/>
    <ds:schemaRef ds:uri="http://www.w3.org/XML/1998/namespace"/>
    <ds:schemaRef ds:uri="http://purl.org/dc/elements/1.1/"/>
  </ds:schemaRefs>
</ds:datastoreItem>
</file>

<file path=customXml/itemProps3.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347</Words>
  <Application>Microsoft Office PowerPoint</Application>
  <PresentationFormat>Widescreen</PresentationFormat>
  <Paragraphs>76</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Bebas</vt:lpstr>
      <vt:lpstr>Book Antiqua</vt:lpstr>
      <vt:lpstr>Calibri</vt:lpstr>
      <vt:lpstr>Calibri Light</vt:lpstr>
      <vt:lpstr>Gill Sans</vt:lpstr>
      <vt:lpstr>Gill Sans Light</vt:lpstr>
      <vt:lpstr>Office Theme</vt:lpstr>
      <vt:lpstr>Scopus Bio-Informations Publications</vt:lpstr>
      <vt:lpstr>Overview</vt:lpstr>
      <vt:lpstr>Main Goal</vt:lpstr>
      <vt:lpstr>Data Description</vt:lpstr>
      <vt:lpstr>Related Work</vt:lpstr>
      <vt:lpstr>Tentative Project Breakdown</vt:lpstr>
      <vt:lpstr>Tasks</vt:lpstr>
      <vt:lpstr>Large Picture Slide</vt:lpstr>
      <vt:lpstr>Divide and Conquer Part II</vt:lpstr>
      <vt:lpstr>Divide and Conquer  Part III</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2018-09-10T20:55:45Z</dcterms:created>
  <dcterms:modified xsi:type="dcterms:W3CDTF">2018-09-19T15:57:53Z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